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E82B-005B-4409-B670-E297065D71C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A9C2-BFD1-4733-9678-C6C3851FDD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E82B-005B-4409-B670-E297065D71C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A9C2-BFD1-4733-9678-C6C3851F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E82B-005B-4409-B670-E297065D71C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A9C2-BFD1-4733-9678-C6C3851F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E82B-005B-4409-B670-E297065D71C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A9C2-BFD1-4733-9678-C6C3851F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E82B-005B-4409-B670-E297065D71C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18A9C2-BFD1-4733-9678-C6C3851F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E82B-005B-4409-B670-E297065D71C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A9C2-BFD1-4733-9678-C6C3851F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E82B-005B-4409-B670-E297065D71C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A9C2-BFD1-4733-9678-C6C3851F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E82B-005B-4409-B670-E297065D71C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A9C2-BFD1-4733-9678-C6C3851F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E82B-005B-4409-B670-E297065D71C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A9C2-BFD1-4733-9678-C6C3851F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E82B-005B-4409-B670-E297065D71C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A9C2-BFD1-4733-9678-C6C3851F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E82B-005B-4409-B670-E297065D71C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A9C2-BFD1-4733-9678-C6C3851F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8BE82B-005B-4409-B670-E297065D71C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18A9C2-BFD1-4733-9678-C6C3851F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jpeg"/><Relationship Id="rId7" Type="http://schemas.openxmlformats.org/officeDocument/2006/relationships/image" Target="../media/image16.wm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8.wav"/><Relationship Id="rId1" Type="http://schemas.openxmlformats.org/officeDocument/2006/relationships/audio" Target="../media/audio17.wav"/><Relationship Id="rId5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619250" y="1557338"/>
            <a:ext cx="620395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600" u="sng" dirty="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НА МОРЕ</a:t>
            </a:r>
            <a:endParaRPr lang="en-US" sz="6600" u="sng" dirty="0">
              <a:solidFill>
                <a:srgbClr val="99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endParaRPr lang="en-US" sz="6600" b="1" i="1" u="sng" dirty="0">
              <a:solidFill>
                <a:srgbClr val="99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endParaRPr lang="en-US" sz="6600" b="1" i="1" u="sng" dirty="0">
              <a:solidFill>
                <a:srgbClr val="99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endParaRPr lang="en-US" sz="6600" b="1" i="1" u="sng" dirty="0">
              <a:solidFill>
                <a:srgbClr val="99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endParaRPr lang="en-US" b="1" dirty="0">
              <a:solidFill>
                <a:srgbClr val="006600"/>
              </a:solidFill>
            </a:endParaRPr>
          </a:p>
        </p:txBody>
      </p:sp>
      <p:pic>
        <p:nvPicPr>
          <p:cNvPr id="124932" name="Picture 4" descr="MCj041092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860800"/>
            <a:ext cx="2701925" cy="2717800"/>
          </a:xfrm>
          <a:prstGeom prst="rect">
            <a:avLst/>
          </a:prstGeom>
          <a:noFill/>
        </p:spPr>
      </p:pic>
      <p:pic>
        <p:nvPicPr>
          <p:cNvPr id="124933" name="Picture 5" descr="MCj0233063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3027363"/>
            <a:ext cx="2106613" cy="3830637"/>
          </a:xfrm>
          <a:prstGeom prst="rect">
            <a:avLst/>
          </a:prstGeom>
          <a:noFill/>
        </p:spPr>
      </p:pic>
      <p:sp>
        <p:nvSpPr>
          <p:cNvPr id="124934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На море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виктория кузнецова</a:t>
            </a:r>
          </a:p>
        </p:txBody>
      </p:sp>
    </p:spTree>
  </p:cSld>
  <p:clrMapOvr>
    <a:masterClrMapping/>
  </p:clrMapOvr>
  <p:transition advTm="3082">
    <p:sndAc>
      <p:stSnd>
        <p:snd r:embed="rId2" name="sound001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949950"/>
            <a:ext cx="7772400" cy="627063"/>
          </a:xfrm>
        </p:spPr>
        <p:txBody>
          <a:bodyPr/>
          <a:lstStyle/>
          <a:p>
            <a:r>
              <a:rPr lang="ru-RU" sz="2000"/>
              <a:t>В песке можно найти много разных ракушек</a:t>
            </a:r>
          </a:p>
        </p:txBody>
      </p:sp>
      <p:pic>
        <p:nvPicPr>
          <p:cNvPr id="134147" name="Picture 3" descr="MPj040710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549275"/>
            <a:ext cx="2416175" cy="3624263"/>
          </a:xfrm>
          <a:prstGeom prst="rect">
            <a:avLst/>
          </a:prstGeom>
          <a:noFill/>
        </p:spPr>
      </p:pic>
      <p:pic>
        <p:nvPicPr>
          <p:cNvPr id="134148" name="Picture 4" descr="MCj020925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33375"/>
            <a:ext cx="2087563" cy="1974850"/>
          </a:xfrm>
          <a:prstGeom prst="rect">
            <a:avLst/>
          </a:prstGeom>
          <a:noFill/>
        </p:spPr>
      </p:pic>
      <p:pic>
        <p:nvPicPr>
          <p:cNvPr id="134149" name="Picture 5" descr="MCj0215753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2133600"/>
            <a:ext cx="2141537" cy="2084388"/>
          </a:xfrm>
          <a:prstGeom prst="rect">
            <a:avLst/>
          </a:prstGeom>
          <a:noFill/>
        </p:spPr>
      </p:pic>
      <p:pic>
        <p:nvPicPr>
          <p:cNvPr id="134150" name="Picture 6" descr="MCj0209242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4797425"/>
            <a:ext cx="1835150" cy="1670050"/>
          </a:xfrm>
          <a:prstGeom prst="rect">
            <a:avLst/>
          </a:prstGeom>
          <a:noFill/>
        </p:spPr>
      </p:pic>
      <p:pic>
        <p:nvPicPr>
          <p:cNvPr id="134151" name="Picture 7" descr="MCj0197396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5300663"/>
            <a:ext cx="1527175" cy="1336675"/>
          </a:xfrm>
          <a:prstGeom prst="rect">
            <a:avLst/>
          </a:prstGeom>
          <a:noFill/>
        </p:spPr>
      </p:pic>
      <p:pic>
        <p:nvPicPr>
          <p:cNvPr id="134152" name="Picture 8" descr="MCj0142231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7450" y="2781300"/>
            <a:ext cx="1412875" cy="1851025"/>
          </a:xfrm>
          <a:prstGeom prst="rect">
            <a:avLst/>
          </a:prstGeom>
          <a:noFill/>
        </p:spPr>
      </p:pic>
      <p:pic>
        <p:nvPicPr>
          <p:cNvPr id="134153" name="Picture 9" descr="MCj0246245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7538" y="333375"/>
            <a:ext cx="1319212" cy="1138238"/>
          </a:xfrm>
          <a:prstGeom prst="rect">
            <a:avLst/>
          </a:prstGeom>
          <a:noFill/>
        </p:spPr>
      </p:pic>
      <p:pic>
        <p:nvPicPr>
          <p:cNvPr id="134154" name="Picture 10" descr="MCj0197394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9338" y="4394200"/>
            <a:ext cx="1584325" cy="1260475"/>
          </a:xfrm>
          <a:prstGeom prst="rect">
            <a:avLst/>
          </a:prstGeom>
          <a:noFill/>
        </p:spPr>
      </p:pic>
    </p:spTree>
  </p:cSld>
  <p:clrMapOvr>
    <a:masterClrMapping/>
  </p:clrMapOvr>
  <p:transition advTm="4100">
    <p:sndAc>
      <p:stSnd>
        <p:snd r:embed="rId2" name="sound010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021388"/>
            <a:ext cx="7772400" cy="627062"/>
          </a:xfrm>
        </p:spPr>
        <p:txBody>
          <a:bodyPr>
            <a:normAutofit fontScale="90000"/>
          </a:bodyPr>
          <a:lstStyle/>
          <a:p>
            <a:r>
              <a:rPr lang="ru-RU" sz="2000"/>
              <a:t>Люди любят смотреть на море, оно успокаивает и дарит надежду.</a:t>
            </a:r>
          </a:p>
        </p:txBody>
      </p:sp>
      <p:pic>
        <p:nvPicPr>
          <p:cNvPr id="135171" name="Picture 3" descr="MPj039940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4813"/>
            <a:ext cx="8172450" cy="54467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6315">
    <p:sndAc>
      <p:stSnd>
        <p:snd r:embed="rId2" name="sound011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250825" y="6092825"/>
            <a:ext cx="8497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Посмотри на море. </a:t>
            </a:r>
          </a:p>
          <a:p>
            <a:pPr algn="ctr"/>
            <a:r>
              <a:rPr lang="ru-RU" sz="2000"/>
              <a:t>Оно бывает очень спокойным и ласковым, особенно на закате</a:t>
            </a:r>
            <a:endParaRPr lang="en-US" sz="2000"/>
          </a:p>
        </p:txBody>
      </p:sp>
      <p:pic>
        <p:nvPicPr>
          <p:cNvPr id="136195" name="Picture 3" descr="DSC040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88913"/>
            <a:ext cx="7632700" cy="57245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6197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Посмотри на море. </a:t>
            </a:r>
            <a:br>
              <a:rPr lang="ru-RU"/>
            </a:br>
            <a:r>
              <a:rPr lang="ru-RU"/>
              <a:t>Оно бывает очень спокойным и ласковым, особенно на закате</a:t>
            </a:r>
          </a:p>
        </p:txBody>
      </p:sp>
    </p:spTree>
  </p:cSld>
  <p:clrMapOvr>
    <a:masterClrMapping/>
  </p:clrMapOvr>
  <p:transition advTm="6964">
    <p:sndAc>
      <p:stSnd>
        <p:snd r:embed="rId2" name="sound012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092825"/>
            <a:ext cx="7772400" cy="576263"/>
          </a:xfrm>
        </p:spPr>
        <p:txBody>
          <a:bodyPr/>
          <a:lstStyle/>
          <a:p>
            <a:r>
              <a:rPr lang="ru-RU" sz="2400"/>
              <a:t>Когда нет ветра – море абсолютно гладкое.</a:t>
            </a:r>
          </a:p>
        </p:txBody>
      </p:sp>
      <p:pic>
        <p:nvPicPr>
          <p:cNvPr id="137219" name="Picture 3" descr="MPj040328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2875"/>
            <a:ext cx="8604250" cy="57340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5068">
    <p:sndAc>
      <p:stSnd>
        <p:snd r:embed="rId2" name="sound013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eaWaves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635000" y="-635000"/>
            <a:ext cx="228600" cy="228600"/>
          </a:xfrm>
          <a:prstGeom prst="rect">
            <a:avLst/>
          </a:prstGeom>
          <a:noFill/>
        </p:spPr>
      </p:pic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395288" y="6165850"/>
            <a:ext cx="8748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/>
              <a:t>Когда поднимается небольшой ветер, на море образуются волны, которые с шумом разбиваются о берег, покрывая все вокруг белой пеной. Давай послушаем море. </a:t>
            </a:r>
          </a:p>
        </p:txBody>
      </p:sp>
      <p:pic>
        <p:nvPicPr>
          <p:cNvPr id="13824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635000" y="-635000"/>
            <a:ext cx="233362" cy="233362"/>
          </a:xfrm>
          <a:prstGeom prst="rect">
            <a:avLst/>
          </a:prstGeom>
          <a:noFill/>
        </p:spPr>
      </p:pic>
      <p:pic>
        <p:nvPicPr>
          <p:cNvPr id="138245" name="Picture 5" descr="AW0046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33375"/>
            <a:ext cx="8388350" cy="5645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8246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Когда поднимается небольшой ветер, на море образуются волны, которые с шумом разбиваются о берег, покрывая все вокруг белой пеной. Давай послушаем море.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2" fill="hold"/>
                                        <p:tgtEl>
                                          <p:spTgt spid="138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69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279" fill="hold"/>
                                        <p:tgtEl>
                                          <p:spTgt spid="138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242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24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021388"/>
            <a:ext cx="8493125" cy="484187"/>
          </a:xfrm>
        </p:spPr>
        <p:txBody>
          <a:bodyPr>
            <a:normAutofit fontScale="90000"/>
          </a:bodyPr>
          <a:lstStyle/>
          <a:p>
            <a:r>
              <a:rPr lang="ru-RU" sz="1800"/>
              <a:t>Иногда вода поднимается, большие волны заливают весь пляж, это явление называется </a:t>
            </a:r>
            <a:r>
              <a:rPr lang="ru-RU" sz="1800" b="1"/>
              <a:t>приливом</a:t>
            </a:r>
            <a:r>
              <a:rPr lang="ru-RU" sz="1800"/>
              <a:t>. </a:t>
            </a:r>
          </a:p>
        </p:txBody>
      </p:sp>
      <p:pic>
        <p:nvPicPr>
          <p:cNvPr id="139268" name="Picture 4" descr="608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8532813" cy="56880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8640">
    <p:sndAc>
      <p:stSnd>
        <p:snd r:embed="rId2" name="sound016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60350"/>
            <a:ext cx="7920037" cy="55705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179388" y="5949950"/>
            <a:ext cx="9109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А бывает море грозным и страшным. Сильный ветер и волны на море могут потопить большой  корабль, это явление называется </a:t>
            </a:r>
            <a:r>
              <a:rPr lang="ru-RU" sz="2000" b="1"/>
              <a:t>шторм</a:t>
            </a:r>
            <a:r>
              <a:rPr lang="ru-RU" sz="2000"/>
              <a:t>.</a:t>
            </a:r>
            <a:endParaRPr lang="en-US" sz="2000"/>
          </a:p>
        </p:txBody>
      </p:sp>
      <p:pic>
        <p:nvPicPr>
          <p:cNvPr id="14029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torm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635000" y="-635000"/>
            <a:ext cx="304800" cy="304800"/>
          </a:xfrm>
          <a:prstGeom prst="rect">
            <a:avLst/>
          </a:prstGeom>
          <a:noFill/>
        </p:spPr>
      </p:pic>
      <p:pic>
        <p:nvPicPr>
          <p:cNvPr id="14029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635000" y="-635000"/>
            <a:ext cx="233362" cy="233362"/>
          </a:xfrm>
          <a:prstGeom prst="rect">
            <a:avLst/>
          </a:prstGeom>
          <a:noFill/>
        </p:spPr>
      </p:pic>
      <p:sp>
        <p:nvSpPr>
          <p:cNvPr id="140294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А бывает море грозным и страшным. Сильный ветер и волны на море могут потопить большой  корабль, это явление называется шторм.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6" fill="hold"/>
                                        <p:tgtEl>
                                          <p:spTgt spid="140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97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90" fill="hold"/>
                                        <p:tgtEl>
                                          <p:spTgt spid="14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292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29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805488"/>
            <a:ext cx="7772400" cy="627062"/>
          </a:xfrm>
        </p:spPr>
        <p:txBody>
          <a:bodyPr/>
          <a:lstStyle/>
          <a:p>
            <a:r>
              <a:rPr lang="ru-RU" sz="2000"/>
              <a:t>Море красиво в любое время года!</a:t>
            </a:r>
          </a:p>
        </p:txBody>
      </p:sp>
      <p:pic>
        <p:nvPicPr>
          <p:cNvPr id="141315" name="Picture 3" descr="MPj040048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33375"/>
            <a:ext cx="7962900" cy="53054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262">
    <p:sndAc>
      <p:stSnd>
        <p:snd r:embed="rId2" name="sound019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кальмар-ром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2520950" cy="2879725"/>
          </a:xfrm>
          <a:prstGeom prst="rect">
            <a:avLst/>
          </a:prstGeom>
          <a:noFill/>
        </p:spPr>
      </p:pic>
      <p:pic>
        <p:nvPicPr>
          <p:cNvPr id="20485" name="Picture 5" descr="крупный кальма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33375"/>
            <a:ext cx="3028950" cy="2879725"/>
          </a:xfrm>
          <a:prstGeom prst="rect">
            <a:avLst/>
          </a:prstGeom>
          <a:noFill/>
        </p:spPr>
      </p:pic>
      <p:pic>
        <p:nvPicPr>
          <p:cNvPr id="20486" name="Picture 6" descr="каракатица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141663"/>
            <a:ext cx="2840038" cy="2879725"/>
          </a:xfrm>
          <a:prstGeom prst="rect">
            <a:avLst/>
          </a:prstGeom>
          <a:noFill/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11188" y="3500438"/>
            <a:ext cx="1944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Кальмар  ромб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132138" y="6237288"/>
            <a:ext cx="2735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Каракатица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372225" y="3500438"/>
            <a:ext cx="2303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Крупный кальмар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4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1" grpId="0"/>
      <p:bldP spid="204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медуза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916113"/>
            <a:ext cx="3378200" cy="2881312"/>
          </a:xfrm>
          <a:prstGeom prst="rect">
            <a:avLst/>
          </a:prstGeom>
          <a:noFill/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11188" y="5157788"/>
            <a:ext cx="453707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 smtClean="0">
                <a:latin typeface="Comic Sans MS" pitchFamily="66" charset="0"/>
              </a:rPr>
              <a:t>Моллюски</a:t>
            </a:r>
          </a:p>
          <a:p>
            <a:pPr>
              <a:spcBef>
                <a:spcPct val="50000"/>
              </a:spcBef>
            </a:pPr>
            <a:r>
              <a:rPr lang="ru-RU" sz="5400" dirty="0" smtClean="0"/>
              <a:t> </a:t>
            </a:r>
            <a:endParaRPr lang="ru-RU" sz="5400" dirty="0"/>
          </a:p>
        </p:txBody>
      </p:sp>
      <p:pic>
        <p:nvPicPr>
          <p:cNvPr id="6" name="Picture 4" descr="моллюс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33375"/>
            <a:ext cx="7620000" cy="4967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2362200" y="6096000"/>
            <a:ext cx="468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Когда наступит лето, мы поедем на море.</a:t>
            </a:r>
            <a:endParaRPr lang="en-US" sz="2000"/>
          </a:p>
        </p:txBody>
      </p:sp>
      <p:pic>
        <p:nvPicPr>
          <p:cNvPr id="125956" name="Picture 4" descr="601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8502650" cy="556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5957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Когда наступит лето, мы поедем на море.</a:t>
            </a:r>
          </a:p>
        </p:txBody>
      </p:sp>
    </p:spTree>
  </p:cSld>
  <p:clrMapOvr>
    <a:masterClrMapping/>
  </p:clrMapOvr>
  <p:transition advTm="5038">
    <p:sndAc>
      <p:stSnd>
        <p:snd r:embed="rId2" name="sound002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морской пету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3600450" cy="3167062"/>
          </a:xfrm>
          <a:prstGeom prst="rect">
            <a:avLst/>
          </a:prstGeom>
          <a:noFill/>
        </p:spPr>
      </p:pic>
      <p:pic>
        <p:nvPicPr>
          <p:cNvPr id="26629" name="Picture 5" descr="морской петух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989138"/>
            <a:ext cx="4849813" cy="3168650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500563" y="620713"/>
            <a:ext cx="3743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Comic Sans MS" pitchFamily="66" charset="0"/>
              </a:rPr>
              <a:t>Морской петух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23850" y="3789363"/>
            <a:ext cx="34559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Морской петух поёт круглый год, его пение похоже на ворчание или храп.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ДЕЛЬФ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3313112" cy="3384550"/>
          </a:xfrm>
          <a:prstGeom prst="rect">
            <a:avLst/>
          </a:prstGeom>
          <a:noFill/>
        </p:spPr>
      </p:pic>
      <p:pic>
        <p:nvPicPr>
          <p:cNvPr id="27654" name="Picture 6" descr="ДЕЛЬФИНЫ НА ВОД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04813"/>
            <a:ext cx="3600450" cy="3384550"/>
          </a:xfrm>
          <a:prstGeom prst="rect">
            <a:avLst/>
          </a:prstGeom>
          <a:noFill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476375" y="4652963"/>
            <a:ext cx="61198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Особенно сложная звуковая сигнализация у дельфинов. Их свист  почти не воспринимается нашим слухом, так как они приближаются к ультразвукам.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звезда под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49275"/>
            <a:ext cx="2952750" cy="2160588"/>
          </a:xfrm>
          <a:prstGeom prst="rect">
            <a:avLst/>
          </a:prstGeom>
          <a:noFill/>
        </p:spPr>
      </p:pic>
      <p:pic>
        <p:nvPicPr>
          <p:cNvPr id="31750" name="Picture 6" descr="спру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620713"/>
            <a:ext cx="2971800" cy="2114550"/>
          </a:xfrm>
          <a:prstGeom prst="rect">
            <a:avLst/>
          </a:prstGeom>
          <a:noFill/>
        </p:spPr>
      </p:pic>
      <p:pic>
        <p:nvPicPr>
          <p:cNvPr id="31751" name="Picture 7" descr="огненные коралл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500438"/>
            <a:ext cx="3810000" cy="2160587"/>
          </a:xfrm>
          <a:prstGeom prst="rect">
            <a:avLst/>
          </a:prstGeom>
          <a:noFill/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42988" y="2997200"/>
            <a:ext cx="2305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Звезда подушка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940425" y="2997200"/>
            <a:ext cx="208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Спрут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419475" y="6021388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Огненные кораллы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  <p:bldP spid="31754" grpId="0"/>
      <p:bldP spid="317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021388"/>
            <a:ext cx="7772400" cy="555625"/>
          </a:xfrm>
        </p:spPr>
        <p:txBody>
          <a:bodyPr>
            <a:normAutofit fontScale="90000"/>
          </a:bodyPr>
          <a:lstStyle/>
          <a:p>
            <a:r>
              <a:rPr lang="ru-RU" sz="2000"/>
              <a:t>Море очень большое, глубокое, чистое, голубого цвета. Оно все время в движении. </a:t>
            </a:r>
          </a:p>
        </p:txBody>
      </p:sp>
      <p:pic>
        <p:nvPicPr>
          <p:cNvPr id="126979" name="Picture 3" descr="DSC04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88913"/>
            <a:ext cx="7559675" cy="56705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9268">
    <p:sndAc>
      <p:stSnd>
        <p:snd r:embed="rId2" name="sound003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95288" y="5949950"/>
            <a:ext cx="828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Там, где море соприкасается с землей – называется </a:t>
            </a:r>
            <a:r>
              <a:rPr lang="ru-RU" sz="2000" b="1"/>
              <a:t>берег</a:t>
            </a:r>
            <a:r>
              <a:rPr lang="ru-RU" sz="2000"/>
              <a:t>.  Иногда на берегу бывает много маленьких камней, которые называются </a:t>
            </a:r>
            <a:r>
              <a:rPr lang="ru-RU" sz="2000" b="1"/>
              <a:t>галька</a:t>
            </a:r>
            <a:r>
              <a:rPr lang="ru-RU" sz="2000"/>
              <a:t>.</a:t>
            </a:r>
            <a:endParaRPr lang="en-US" sz="2000"/>
          </a:p>
        </p:txBody>
      </p:sp>
      <p:pic>
        <p:nvPicPr>
          <p:cNvPr id="128004" name="Picture 4" descr="746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8634413" cy="5646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8005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/>
              <a:t>Там, где море соприкасается с землей – называется берег.  Иногда на берегу бывает много маленьких камней, которые называются галька.</a:t>
            </a:r>
          </a:p>
        </p:txBody>
      </p:sp>
    </p:spTree>
  </p:cSld>
  <p:clrMapOvr>
    <a:masterClrMapping/>
  </p:clrMapOvr>
  <p:transition advTm="10945">
    <p:sndAc>
      <p:stSnd>
        <p:snd r:embed="rId2" name="sound004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5346700" cy="5867400"/>
          </a:xfrm>
          <a:prstGeom prst="rect">
            <a:avLst/>
          </a:prstGeom>
          <a:noFill/>
        </p:spPr>
      </p:pic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5543550" y="5084763"/>
            <a:ext cx="3600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/>
              <a:t>Дети любят </a:t>
            </a:r>
            <a:r>
              <a:rPr lang="ru-RU" sz="2000" dirty="0" smtClean="0"/>
              <a:t>собирать </a:t>
            </a:r>
            <a:r>
              <a:rPr lang="ru-RU" sz="2000" dirty="0"/>
              <a:t>разноцветные камешки на берегу. Посмотри, какие</a:t>
            </a:r>
          </a:p>
          <a:p>
            <a:pPr algn="ctr"/>
            <a:r>
              <a:rPr lang="ru-RU" sz="2000" dirty="0"/>
              <a:t>они яркие и красивые.</a:t>
            </a:r>
            <a:endParaRPr lang="en-US" sz="2000" dirty="0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Дети любят собрать разноцветные камешки на берегу. Посмотри, какие</a:t>
            </a:r>
            <a:br>
              <a:rPr lang="ru-RU"/>
            </a:br>
            <a:r>
              <a:rPr lang="ru-RU"/>
              <a:t>они яркие и красивые.</a:t>
            </a:r>
          </a:p>
        </p:txBody>
      </p:sp>
    </p:spTree>
  </p:cSld>
  <p:clrMapOvr>
    <a:masterClrMapping/>
  </p:clrMapOvr>
  <p:transition advTm="7672">
    <p:sndAc>
      <p:stSnd>
        <p:snd r:embed="rId2" name="sound005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908175" y="6165850"/>
            <a:ext cx="619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Берег бывает разным. Это - скалистый  берег.</a:t>
            </a:r>
            <a:endParaRPr lang="en-US" sz="2000"/>
          </a:p>
        </p:txBody>
      </p:sp>
      <p:pic>
        <p:nvPicPr>
          <p:cNvPr id="130051" name="Picture 3" descr="MPj040924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88913"/>
            <a:ext cx="7304087" cy="58435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0053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Берег бывает разным. Это - скалистый  берег.</a:t>
            </a:r>
          </a:p>
        </p:txBody>
      </p:sp>
    </p:spTree>
  </p:cSld>
  <p:clrMapOvr>
    <a:masterClrMapping/>
  </p:clrMapOvr>
  <p:transition advTm="4928">
    <p:sndAc>
      <p:stSnd>
        <p:snd r:embed="rId2" name="sound006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755650" y="6019800"/>
            <a:ext cx="7920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А здесь берег песчаный. </a:t>
            </a:r>
          </a:p>
          <a:p>
            <a:pPr algn="ctr"/>
            <a:r>
              <a:rPr lang="ru-RU" sz="2000"/>
              <a:t>Морские волны любят понежиться на песочке. </a:t>
            </a:r>
            <a:endParaRPr lang="en-US" sz="2000"/>
          </a:p>
        </p:txBody>
      </p:sp>
      <p:pic>
        <p:nvPicPr>
          <p:cNvPr id="131075" name="Picture 3" descr="MPj040271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33375"/>
            <a:ext cx="8128000" cy="54165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1077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/>
              <a:t>А здесь берег песчаный. </a:t>
            </a:r>
            <a:br>
              <a:rPr lang="ru-RU"/>
            </a:br>
            <a:r>
              <a:rPr lang="ru-RU"/>
              <a:t>Морские волны любят понежиться на песочке.</a:t>
            </a:r>
          </a:p>
        </p:txBody>
      </p:sp>
    </p:spTree>
  </p:cSld>
  <p:clrMapOvr>
    <a:masterClrMapping/>
  </p:clrMapOvr>
  <p:transition advTm="6754">
    <p:sndAc>
      <p:stSnd>
        <p:snd r:embed="rId2" name="sound007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092825"/>
            <a:ext cx="7772400" cy="555625"/>
          </a:xfrm>
        </p:spPr>
        <p:txBody>
          <a:bodyPr>
            <a:normAutofit fontScale="90000"/>
          </a:bodyPr>
          <a:lstStyle/>
          <a:p>
            <a:r>
              <a:rPr lang="ru-RU" sz="2000"/>
              <a:t>Белый песок очень мелкий, нежный на ощупь, похож на муку. </a:t>
            </a:r>
            <a:br>
              <a:rPr lang="ru-RU" sz="2000"/>
            </a:br>
            <a:endParaRPr lang="ru-RU" sz="4000">
              <a:solidFill>
                <a:schemeClr val="tx1"/>
              </a:solidFill>
            </a:endParaRPr>
          </a:p>
        </p:txBody>
      </p:sp>
      <p:pic>
        <p:nvPicPr>
          <p:cNvPr id="132099" name="Picture 3" descr="MPj039598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33375"/>
            <a:ext cx="8099425" cy="53736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5836">
    <p:sndAc>
      <p:stSnd>
        <p:snd r:embed="rId2" name="sound008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021388"/>
            <a:ext cx="7772400" cy="627062"/>
          </a:xfrm>
        </p:spPr>
        <p:txBody>
          <a:bodyPr>
            <a:normAutofit fontScale="90000"/>
          </a:bodyPr>
          <a:lstStyle/>
          <a:p>
            <a:r>
              <a:rPr lang="ru-RU" sz="2400">
                <a:solidFill>
                  <a:schemeClr val="tx1"/>
                </a:solidFill>
              </a:rPr>
              <a:t>Ходить по песку босыми ногами одно удовольствие!</a:t>
            </a:r>
          </a:p>
        </p:txBody>
      </p:sp>
      <p:pic>
        <p:nvPicPr>
          <p:cNvPr id="133123" name="Picture 3" descr="MPj022756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60350"/>
            <a:ext cx="4656137" cy="58324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509">
    <p:sndAc>
      <p:stSnd>
        <p:snd r:embed="rId2" name="sound009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</TotalTime>
  <Words>385</Words>
  <Application>Microsoft Office PowerPoint</Application>
  <PresentationFormat>Экран (4:3)</PresentationFormat>
  <Paragraphs>42</Paragraphs>
  <Slides>22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На море    виктория кузнецова</vt:lpstr>
      <vt:lpstr>Когда наступит лето, мы поедем на море.</vt:lpstr>
      <vt:lpstr>Море очень большое, глубокое, чистое, голубого цвета. Оно все время в движении. </vt:lpstr>
      <vt:lpstr>Там, где море соприкасается с землей – называется берег.  Иногда на берегу бывает много маленьких камней, которые называются галька.</vt:lpstr>
      <vt:lpstr>Дети любят собрать разноцветные камешки на берегу. Посмотри, какие они яркие и красивые.</vt:lpstr>
      <vt:lpstr>Берег бывает разным. Это - скалистый  берег.</vt:lpstr>
      <vt:lpstr>А здесь берег песчаный.  Морские волны любят понежиться на песочке.</vt:lpstr>
      <vt:lpstr>Белый песок очень мелкий, нежный на ощупь, похож на муку.  </vt:lpstr>
      <vt:lpstr>Ходить по песку босыми ногами одно удовольствие!</vt:lpstr>
      <vt:lpstr>В песке можно найти много разных ракушек</vt:lpstr>
      <vt:lpstr>Люди любят смотреть на море, оно успокаивает и дарит надежду.</vt:lpstr>
      <vt:lpstr>Посмотри на море.  Оно бывает очень спокойным и ласковым, особенно на закате</vt:lpstr>
      <vt:lpstr>Когда нет ветра – море абсолютно гладкое.</vt:lpstr>
      <vt:lpstr>Когда поднимается небольшой ветер, на море образуются волны, которые с шумом разбиваются о берег, покрывая все вокруг белой пеной. Давай послушаем море.</vt:lpstr>
      <vt:lpstr>Иногда вода поднимается, большие волны заливают весь пляж, это явление называется приливом. </vt:lpstr>
      <vt:lpstr>А бывает море грозным и страшным. Сильный ветер и волны на море могут потопить большой  корабль, это явление называется шторм.</vt:lpstr>
      <vt:lpstr>Море красиво в любое время года!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море    виктория кузнецова</dc:title>
  <dc:creator>Speed_XP</dc:creator>
  <cp:lastModifiedBy>Admin</cp:lastModifiedBy>
  <cp:revision>6</cp:revision>
  <dcterms:created xsi:type="dcterms:W3CDTF">2011-12-07T16:07:25Z</dcterms:created>
  <dcterms:modified xsi:type="dcterms:W3CDTF">2001-12-31T22:12:27Z</dcterms:modified>
</cp:coreProperties>
</file>