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9"/>
  </p:notesMasterIdLst>
  <p:sldIdLst>
    <p:sldId id="256" r:id="rId2"/>
    <p:sldId id="271" r:id="rId3"/>
    <p:sldId id="257" r:id="rId4"/>
    <p:sldId id="265" r:id="rId5"/>
    <p:sldId id="258" r:id="rId6"/>
    <p:sldId id="266" r:id="rId7"/>
    <p:sldId id="259" r:id="rId8"/>
    <p:sldId id="260" r:id="rId9"/>
    <p:sldId id="261" r:id="rId10"/>
    <p:sldId id="267" r:id="rId11"/>
    <p:sldId id="262" r:id="rId12"/>
    <p:sldId id="268" r:id="rId13"/>
    <p:sldId id="263" r:id="rId14"/>
    <p:sldId id="269" r:id="rId15"/>
    <p:sldId id="264" r:id="rId16"/>
    <p:sldId id="270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DBA623-321C-42CB-91EE-DA5D32B91F75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E3E9C5-2648-4852-9F9C-19ECAC32C1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07493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E3E9C5-2648-4852-9F9C-19ECAC32C1ED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82407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72DB4-AB27-4991-8230-90F19947D8F1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B9F78EF-CF8A-4F5B-AFAF-BBB2A54D1A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72DB4-AB27-4991-8230-90F19947D8F1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F78EF-CF8A-4F5B-AFAF-BBB2A54D1A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72DB4-AB27-4991-8230-90F19947D8F1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F78EF-CF8A-4F5B-AFAF-BBB2A54D1A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72DB4-AB27-4991-8230-90F19947D8F1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B9F78EF-CF8A-4F5B-AFAF-BBB2A54D1A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72DB4-AB27-4991-8230-90F19947D8F1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F78EF-CF8A-4F5B-AFAF-BBB2A54D1A0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72DB4-AB27-4991-8230-90F19947D8F1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F78EF-CF8A-4F5B-AFAF-BBB2A54D1A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72DB4-AB27-4991-8230-90F19947D8F1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B9F78EF-CF8A-4F5B-AFAF-BBB2A54D1A0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72DB4-AB27-4991-8230-90F19947D8F1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F78EF-CF8A-4F5B-AFAF-BBB2A54D1A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72DB4-AB27-4991-8230-90F19947D8F1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F78EF-CF8A-4F5B-AFAF-BBB2A54D1A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72DB4-AB27-4991-8230-90F19947D8F1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F78EF-CF8A-4F5B-AFAF-BBB2A54D1A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72DB4-AB27-4991-8230-90F19947D8F1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F78EF-CF8A-4F5B-AFAF-BBB2A54D1A0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CC72DB4-AB27-4991-8230-90F19947D8F1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B9F78EF-CF8A-4F5B-AFAF-BBB2A54D1A0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07504" y="0"/>
            <a:ext cx="9036496" cy="1052736"/>
          </a:xfrm>
        </p:spPr>
        <p:txBody>
          <a:bodyPr>
            <a:noAutofit/>
          </a:bodyPr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Государственное  бюджетное дошкольное образовательное учреждение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детский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сад </a:t>
            </a:r>
            <a:r>
              <a:rPr lang="en-US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№55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комбинированного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вида</a:t>
            </a:r>
            <a:b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Колпинского района 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Санкт- Петербурга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304800" y="1196752"/>
            <a:ext cx="8686800" cy="5161206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	</a:t>
            </a:r>
            <a:r>
              <a:rPr lang="ru-RU" dirty="0" smtClean="0"/>
              <a:t>		</a:t>
            </a:r>
            <a:endParaRPr lang="ru-RU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	</a:t>
            </a:r>
            <a:r>
              <a:rPr lang="ru-RU" dirty="0" smtClean="0">
                <a:solidFill>
                  <a:schemeClr val="tx1"/>
                </a:solidFill>
              </a:rPr>
              <a:t>	</a:t>
            </a:r>
            <a:r>
              <a:rPr lang="ru-RU" sz="5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Эволюция печи</a:t>
            </a:r>
            <a:endParaRPr lang="ru-RU" sz="5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4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</a:t>
            </a:r>
          </a:p>
          <a:p>
            <a:pPr marL="0" indent="0">
              <a:buNone/>
            </a:pPr>
            <a:r>
              <a:rPr lang="ru-RU" sz="4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</a:t>
            </a:r>
            <a:r>
              <a:rPr lang="ru-RU" sz="2000" dirty="0" smtClean="0">
                <a:solidFill>
                  <a:schemeClr val="tx1"/>
                </a:solidFill>
              </a:rPr>
              <a:t>                                                        </a:t>
            </a:r>
          </a:p>
          <a:p>
            <a:pPr marL="0" indent="0">
              <a:buNone/>
            </a:pPr>
            <a:endParaRPr lang="ru-RU" sz="2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sz="200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 </a:t>
            </a:r>
          </a:p>
          <a:p>
            <a:pPr marL="0" indent="0" algn="ctr">
              <a:buNone/>
            </a:pPr>
            <a:endParaRPr lang="ru-RU" sz="200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 Санкт – Петербург 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tx1"/>
                </a:solidFill>
              </a:rPr>
              <a:t>	</a:t>
            </a:r>
            <a:r>
              <a:rPr lang="ru-RU" sz="2000" dirty="0" smtClean="0">
                <a:solidFill>
                  <a:schemeClr val="tx1"/>
                </a:solidFill>
              </a:rPr>
              <a:t>			       2013</a:t>
            </a:r>
          </a:p>
        </p:txBody>
      </p:sp>
      <p:pic>
        <p:nvPicPr>
          <p:cNvPr id="4" name="Picture 4" descr="C:\Documents and Settings\user\Мои документы\ЛОГОТИПЫ\SavaZag.gif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62000" y="4876800"/>
            <a:ext cx="1171574" cy="12287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59887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           Печь – лежанка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85860"/>
            <a:ext cx="8929718" cy="4794265"/>
          </a:xfrm>
        </p:spPr>
        <p:txBody>
          <a:bodyPr/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Печь в избе была основным отопительным элементом, 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она согревала дом, отдавая хозяевам свое жаркое тепло.  В печи   пекли хлеб, сушили грибы и зерно и т.д. Лечить разную простудную хворь и то было делом печи  Больного на специальном лежаке, грубо говоря, заталкивали в широко раскрытый зев печи, для того, чтобы тот хорошенечко пропотел. Снаружи печь обрызгивали водой или квасом, и густой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хлебный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пар был своего рода ингаляцией и благотворно влиял на больного. В печи с тебя сходило семь потов, ты дышал паром, и наступало выздоровление</a:t>
            </a:r>
          </a:p>
          <a:p>
            <a:endParaRPr lang="ru-RU" dirty="0"/>
          </a:p>
        </p:txBody>
      </p:sp>
      <p:pic>
        <p:nvPicPr>
          <p:cNvPr id="4" name="Picture 4" descr="C:\Documents and Settings\user\Мои документы\ЛОГОТИПЫ\SavaZag.gif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71472" y="214290"/>
            <a:ext cx="1171574" cy="1228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2" y="785794"/>
            <a:ext cx="4249612" cy="5729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28596" y="1571612"/>
            <a:ext cx="35493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Печь с камином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6499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                  Печь с камином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Сейчас в  загородных домах стали появляться оригинальные печи:  чугунные антикварные ,  стилизованные, или русские печи.  Любители русских традиций обязательно ставят в своем доме печь. В настоящее время появляется большое количество печей промышленного производства. Широкое распространение получают каминные печи, сочетающие в себе печь и камин. Продолжается совершенствование кирпичных печей</a:t>
            </a:r>
          </a:p>
          <a:p>
            <a:endParaRPr lang="ru-RU" dirty="0"/>
          </a:p>
        </p:txBody>
      </p:sp>
      <p:pic>
        <p:nvPicPr>
          <p:cNvPr id="4" name="Picture 4" descr="C:\Documents and Settings\user\Мои документы\ЛОГОТИПЫ\SavaZag.gif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14348" y="285728"/>
            <a:ext cx="1171574" cy="1228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0163" y="357166"/>
            <a:ext cx="5623837" cy="6185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57158" y="2214554"/>
            <a:ext cx="298165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Современная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 печь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5256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             Современная печь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2000240"/>
            <a:ext cx="7715304" cy="4079885"/>
          </a:xfrm>
        </p:spPr>
        <p:txBody>
          <a:bodyPr/>
          <a:lstStyle/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В современных деревнях печи облицовывают  керамической плиткой, так как керамика дольше сохраняет тепло и не требует  частого обновления.</a:t>
            </a:r>
          </a:p>
          <a:p>
            <a:endParaRPr lang="ru-RU" dirty="0"/>
          </a:p>
        </p:txBody>
      </p:sp>
      <p:pic>
        <p:nvPicPr>
          <p:cNvPr id="4" name="Picture 4" descr="C:\Documents and Settings\user\Мои документы\ЛОГОТИПЫ\SavaZag.gif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42910" y="285728"/>
            <a:ext cx="1171574" cy="1228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1" y="428604"/>
            <a:ext cx="5057784" cy="6108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71472" y="2571744"/>
            <a:ext cx="324293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Современный 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очаг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6775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                           Современный  очаг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2285992"/>
            <a:ext cx="7572428" cy="379413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Современные печи изготавливают из керамического и огнеупорного кирпича и облицовывают декоративными теплостойкими материалами.</a:t>
            </a:r>
          </a:p>
          <a:p>
            <a:endParaRPr lang="ru-RU" dirty="0"/>
          </a:p>
        </p:txBody>
      </p:sp>
      <p:pic>
        <p:nvPicPr>
          <p:cNvPr id="4" name="Picture 4" descr="C:\Documents and Settings\user\Мои документы\ЛОГОТИПЫ\SavaZag.gif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42910" y="214290"/>
            <a:ext cx="1171574" cy="1228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357430"/>
            <a:ext cx="8686800" cy="372269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b="1" dirty="0" smtClean="0"/>
              <a:t>Спасибо за внимание!</a:t>
            </a:r>
            <a:endParaRPr lang="ru-RU" sz="4400" b="1" dirty="0"/>
          </a:p>
        </p:txBody>
      </p:sp>
      <p:pic>
        <p:nvPicPr>
          <p:cNvPr id="4" name="Picture 4" descr="C:\Documents and Settings\user\Мои документы\ЛОГОТИПЫ\SavaZag.gif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071802" y="4857760"/>
            <a:ext cx="1171574" cy="1228725"/>
          </a:xfrm>
          <a:prstGeom prst="rect">
            <a:avLst/>
          </a:prstGeom>
          <a:noFill/>
        </p:spPr>
      </p:pic>
      <p:sp>
        <p:nvSpPr>
          <p:cNvPr id="5" name="Управляющая кнопка: домой 4">
            <a:hlinkClick r:id="" action="ppaction://hlinkshowjump?jump=firstslide" highlightClick="1"/>
          </p:cNvPr>
          <p:cNvSpPr/>
          <p:nvPr/>
        </p:nvSpPr>
        <p:spPr>
          <a:xfrm>
            <a:off x="4357686" y="4857760"/>
            <a:ext cx="642942" cy="61378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08" y="1857364"/>
            <a:ext cx="6286544" cy="4222761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Методическая разработка непосредственно образовательной деятельности с детьми подготовительной группы по познавательно-речевому развитию с использованием ИКТ.</a:t>
            </a:r>
          </a:p>
          <a:p>
            <a:pPr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Разработала воспитатель </a:t>
            </a: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Терёшина Е.А.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C:\Documents and Settings\user\Мои документы\ЛОГОТИПЫ\SavaZag.gif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14348" y="2500306"/>
            <a:ext cx="1171574" cy="1228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 истории русской печи 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0" y="500042"/>
            <a:ext cx="4786346" cy="614366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571472" y="1428736"/>
            <a:ext cx="295177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История 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Русской печи</a:t>
            </a:r>
            <a:endParaRPr lang="ru-RU" sz="3600" dirty="0"/>
          </a:p>
        </p:txBody>
      </p:sp>
    </p:spTree>
    <p:extLst>
      <p:ext uri="{BB962C8B-B14F-4D97-AF65-F5344CB8AC3E}">
        <p14:creationId xmlns="" xmlns:p14="http://schemas.microsoft.com/office/powerpoint/2010/main" val="353551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                История Русской печи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Русская печь —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печь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особой конструкции, встречается чаще всего в России.  Русскую печь можно по праву считать гордостью русского народа. Разогретое горнило часами хранит тепло, в нем можно томить молоко, варить рассыпчатые каши, готовить жаркое. Вкус пищи, приготовленной в русской печи, удивителен и несравним ни с чем. Русская печь топится дровами. В ней можно мыться, то есть внутрь печи свободно пролезает взрослый человек. На такой печи можно спать.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C:\Documents and Settings\user\Мои документы\ЛОГОТИПЫ\SavaZag.gif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57224" y="214290"/>
            <a:ext cx="1171574" cy="1228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усская печь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02" y="214290"/>
            <a:ext cx="5572164" cy="635798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214282" y="1643050"/>
            <a:ext cx="202946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Утварь 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для печи</a:t>
            </a:r>
            <a:endParaRPr lang="ru-RU" sz="3600" dirty="0"/>
          </a:p>
        </p:txBody>
      </p:sp>
    </p:spTree>
    <p:extLst>
      <p:ext uri="{BB962C8B-B14F-4D97-AF65-F5344CB8AC3E}">
        <p14:creationId xmlns="" xmlns:p14="http://schemas.microsoft.com/office/powerpoint/2010/main" val="361267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         Утварь для печи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785926"/>
            <a:ext cx="8686800" cy="4294199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Хлеб закладывают в печь и достают из нее при помощи специальной деревянной лопаты на длинном черенке. Чугунки  достаются при помощи ухвата — металлической полукруглой рогатки на длинной рукоятке. Обычно русская печь находится в центре избы.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C:\Documents and Settings\user\Мои документы\ЛОГОТИПЫ\SavaZag.gif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00034" y="285728"/>
            <a:ext cx="1171574" cy="1228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Схема печи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17045"/>
            <a:ext cx="6534268" cy="5236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948264" y="1052736"/>
            <a:ext cx="2066528" cy="540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 </a:t>
            </a:r>
            <a:r>
              <a:rPr lang="ru-RU" sz="2000" dirty="0"/>
              <a:t>1 - шесток; 2 - под; 3 устье; 4 - чело; 5 - кожух (голова); 6 - вьюшка; 7 - разделка; 8 - печная труба над перекрытием; 9 - лежанка; 10 - зеркало; 11 - </a:t>
            </a:r>
            <a:r>
              <a:rPr lang="ru-RU" sz="2000" dirty="0" err="1"/>
              <a:t>печувы</a:t>
            </a:r>
            <a:r>
              <a:rPr lang="ru-RU" sz="2000" dirty="0"/>
              <a:t>; 12 - приступка; 13 - </a:t>
            </a:r>
            <a:r>
              <a:rPr lang="ru-RU" sz="2000" dirty="0" err="1"/>
              <a:t>опечки</a:t>
            </a:r>
            <a:r>
              <a:rPr lang="ru-RU" sz="2000" dirty="0"/>
              <a:t>; 14 - </a:t>
            </a:r>
            <a:r>
              <a:rPr lang="ru-RU" sz="2000" dirty="0" err="1"/>
              <a:t>подпечье</a:t>
            </a:r>
            <a:r>
              <a:rPr lang="ru-RU" sz="2000" dirty="0"/>
              <a:t> (кошкин лаз)</a:t>
            </a:r>
          </a:p>
          <a:p>
            <a:r>
              <a:rPr lang="ru-RU" sz="2000" dirty="0"/>
              <a:t> 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68245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Первая Русская печь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799"/>
            <a:ext cx="5249174" cy="4604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084168" y="1556792"/>
            <a:ext cx="2232248" cy="30963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Первые печи были глинобитными. Такие печи  отапливали дома наших предков более пяти  столетий.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76834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496" y="214290"/>
            <a:ext cx="4786346" cy="6357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42844" y="1285860"/>
            <a:ext cx="34892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Печь – лежанка</a:t>
            </a:r>
            <a:endParaRPr lang="ru-RU" sz="3600" dirty="0"/>
          </a:p>
        </p:txBody>
      </p:sp>
    </p:spTree>
    <p:extLst>
      <p:ext uri="{BB962C8B-B14F-4D97-AF65-F5344CB8AC3E}">
        <p14:creationId xmlns="" xmlns:p14="http://schemas.microsoft.com/office/powerpoint/2010/main" val="179052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129</TotalTime>
  <Words>469</Words>
  <Application>Microsoft Office PowerPoint</Application>
  <PresentationFormat>Экран (4:3)</PresentationFormat>
  <Paragraphs>46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Трек</vt:lpstr>
      <vt:lpstr>Государственное  бюджетное дошкольное образовательное учреждение  детский сад №55 комбинированного вида  Колпинского района  Санкт- Петербурга</vt:lpstr>
      <vt:lpstr>Слайд 2</vt:lpstr>
      <vt:lpstr>Слайд 3</vt:lpstr>
      <vt:lpstr>                           История Русской печи</vt:lpstr>
      <vt:lpstr>Слайд 5</vt:lpstr>
      <vt:lpstr>                    Утварь для печи</vt:lpstr>
      <vt:lpstr>Схема печи</vt:lpstr>
      <vt:lpstr>Первая Русская печь</vt:lpstr>
      <vt:lpstr>Слайд 9</vt:lpstr>
      <vt:lpstr>                      Печь – лежанка</vt:lpstr>
      <vt:lpstr>Слайд 11</vt:lpstr>
      <vt:lpstr>                             Печь с камином</vt:lpstr>
      <vt:lpstr>Слайд 13</vt:lpstr>
      <vt:lpstr>                        Современная печь</vt:lpstr>
      <vt:lpstr>Слайд 15</vt:lpstr>
      <vt:lpstr>                           Современный  очаг 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Windows User</dc:creator>
  <cp:lastModifiedBy>Admin</cp:lastModifiedBy>
  <cp:revision>26</cp:revision>
  <dcterms:created xsi:type="dcterms:W3CDTF">2013-12-03T10:29:05Z</dcterms:created>
  <dcterms:modified xsi:type="dcterms:W3CDTF">2013-12-06T09:13:03Z</dcterms:modified>
</cp:coreProperties>
</file>