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0" r:id="rId5"/>
    <p:sldId id="261" r:id="rId6"/>
    <p:sldId id="259" r:id="rId7"/>
    <p:sldId id="258" r:id="rId8"/>
    <p:sldId id="262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/>
              <a:t>Природа и человек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Красная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книга Иркутской области</a:t>
            </a:r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3464" y="5072050"/>
            <a:ext cx="4400536" cy="178595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Подготовила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Калашник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Т.А.,</a:t>
            </a:r>
          </a:p>
          <a:p>
            <a:pPr algn="l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читель начальных классов МОУ«Гимназия»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г.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Шелехова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Иркутской области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1"/>
            <a:ext cx="521497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857496"/>
            <a:ext cx="5024977" cy="37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857884" y="1500174"/>
            <a:ext cx="3000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Снежный барс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4857760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Жаба обыкновенная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marcal9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6858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Если я сорву цветок,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Если ты сорвешь цветок,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Если все: и я, и я ты-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Если мы сорвем цветы-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Опустеют все поляны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И не будет красоты!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картинки для презентаций\Картинки\Природа\природа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59813" y="1428736"/>
            <a:ext cx="522437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Береги природу!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/>
          <a:lstStyle/>
          <a:p>
            <a:r>
              <a:rPr lang="ru-RU" dirty="0" smtClean="0"/>
              <a:t>Иркутская ГЭС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001056" cy="46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8072494" cy="476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Выпущена 21 декабря 2010 г.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1214414" y="857232"/>
            <a:ext cx="6653213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6000" dirty="0" smtClean="0"/>
              <a:t>информирует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1285852" y="2214554"/>
            <a:ext cx="6653213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6000" dirty="0" smtClean="0"/>
              <a:t>призывает изучать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>
            <a:off x="1285852" y="3500438"/>
            <a:ext cx="6653212" cy="10318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6000" dirty="0" smtClean="0"/>
              <a:t>предупреждает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gray">
          <a:xfrm>
            <a:off x="1630363" y="2352675"/>
            <a:ext cx="6019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FEFFFF"/>
                </a:solidFill>
              </a:rPr>
              <a:t> </a:t>
            </a:r>
            <a:r>
              <a:rPr lang="ru-RU" sz="1600" b="1" dirty="0" smtClean="0">
                <a:solidFill>
                  <a:srgbClr val="FEFFFF"/>
                </a:solidFill>
              </a:rPr>
              <a:t> 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gray">
          <a:xfrm>
            <a:off x="1428728" y="2571744"/>
            <a:ext cx="6019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FEFFFF"/>
                </a:solidFill>
              </a:rPr>
              <a:t> 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gray">
          <a:xfrm>
            <a:off x="1630363" y="5367338"/>
            <a:ext cx="6019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FEFFFF"/>
                </a:solidFill>
              </a:rPr>
              <a:t> 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2087563" y="1743075"/>
            <a:ext cx="5029200" cy="4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087563" y="4865688"/>
            <a:ext cx="5029200" cy="4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chemeClr val="hlink"/>
                </a:solidFill>
              </a:rPr>
              <a:t> </a:t>
            </a:r>
            <a:endParaRPr lang="en-US" b="1" dirty="0">
              <a:solidFill>
                <a:schemeClr val="hlink"/>
              </a:solidFill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1285852" y="4786322"/>
            <a:ext cx="6653212" cy="1031875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6000" dirty="0" smtClean="0"/>
              <a:t>советует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РАЗДЕЛЫ</a:t>
            </a:r>
            <a:endParaRPr lang="en-US" dirty="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gray">
          <a:xfrm>
            <a:off x="1357290" y="1285860"/>
            <a:ext cx="6324600" cy="98106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4400" b="1" dirty="0" smtClean="0"/>
              <a:t>исчезающие</a:t>
            </a:r>
            <a:endParaRPr lang="ru-RU" sz="4400" b="1" dirty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gray">
          <a:xfrm>
            <a:off x="1643042" y="1357298"/>
            <a:ext cx="928694" cy="78581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gray">
          <a:xfrm>
            <a:off x="1714480" y="1428736"/>
            <a:ext cx="64294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1428728" y="2500306"/>
            <a:ext cx="6324600" cy="107157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4400" b="1" dirty="0" smtClean="0"/>
              <a:t>сохраняющиеся</a:t>
            </a:r>
            <a:endParaRPr lang="ru-RU" sz="4400" b="1" dirty="0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gray">
          <a:xfrm>
            <a:off x="1571604" y="2571744"/>
            <a:ext cx="1000132" cy="92869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gray">
          <a:xfrm>
            <a:off x="1785918" y="2857496"/>
            <a:ext cx="58172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gray">
          <a:xfrm>
            <a:off x="1500166" y="3929066"/>
            <a:ext cx="6324600" cy="107157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4400" b="1" dirty="0" smtClean="0"/>
              <a:t>редкие</a:t>
            </a:r>
            <a:endParaRPr lang="ru-RU" sz="4400" b="1" dirty="0"/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gray">
          <a:xfrm>
            <a:off x="1643042" y="4071942"/>
            <a:ext cx="1000132" cy="78581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gray">
          <a:xfrm>
            <a:off x="1857356" y="4214818"/>
            <a:ext cx="64294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1500166" y="5286388"/>
            <a:ext cx="6324600" cy="1071570"/>
          </a:xfrm>
          <a:prstGeom prst="roundRect">
            <a:avLst>
              <a:gd name="adj" fmla="val 19147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r"/>
            <a:r>
              <a:rPr lang="ru-RU" sz="4000" b="1" dirty="0" smtClean="0"/>
              <a:t>восстанавливающиеся</a:t>
            </a:r>
            <a:endParaRPr lang="ru-RU" sz="4000" b="1" dirty="0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gray">
          <a:xfrm>
            <a:off x="1714480" y="5357826"/>
            <a:ext cx="928694" cy="928694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   4</a:t>
            </a:r>
            <a:endParaRPr lang="ru-RU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6" grpId="0" animBg="1"/>
      <p:bldP spid="17420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786214" cy="428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1434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607220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Лилия  </a:t>
            </a:r>
            <a:r>
              <a:rPr lang="ru-RU" sz="3200" dirty="0" err="1" smtClean="0"/>
              <a:t>саранка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6072206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Пион </a:t>
            </a:r>
            <a:r>
              <a:rPr lang="ru-RU" sz="3200" dirty="0" err="1" smtClean="0"/>
              <a:t>марьин</a:t>
            </a:r>
            <a:r>
              <a:rPr lang="ru-RU" sz="3200" dirty="0" smtClean="0"/>
              <a:t> корень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349418"/>
            <a:ext cx="4506906" cy="426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9"/>
            <a:ext cx="507529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5" y="5072075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Колокольчик сибирский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785794"/>
            <a:ext cx="26486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Рододендрон </a:t>
            </a:r>
          </a:p>
          <a:p>
            <a:r>
              <a:rPr lang="ru-RU" sz="3200" dirty="0" smtClean="0"/>
              <a:t>(багульник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14340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421480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585789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Байкальский осетр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2067" y="585789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Красный волк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14290"/>
            <a:ext cx="528671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45" y="2643182"/>
            <a:ext cx="4986860" cy="402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86446" y="135729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Лебедь-кликун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5000636"/>
            <a:ext cx="3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Сибирский козел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108</Words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Природа и человек Красная книга Иркутской области </vt:lpstr>
      <vt:lpstr>Иркутская ГЭС</vt:lpstr>
      <vt:lpstr>Выпущена 21 декабря 2010 г.</vt:lpstr>
      <vt:lpstr> </vt:lpstr>
      <vt:lpstr> РАЗДЕЛЫ</vt:lpstr>
      <vt:lpstr>растения</vt:lpstr>
      <vt:lpstr>Слайд 7</vt:lpstr>
      <vt:lpstr>животные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Иркутская ГЭС</dc:title>
  <cp:lastModifiedBy>Admin</cp:lastModifiedBy>
  <cp:revision>7</cp:revision>
  <dcterms:modified xsi:type="dcterms:W3CDTF">2011-12-06T07:22:48Z</dcterms:modified>
</cp:coreProperties>
</file>