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8C60-8C50-496F-8734-1017128F6B11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E44-BE4C-4F48-872B-3FFE026F43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8C60-8C50-496F-8734-1017128F6B11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E44-BE4C-4F48-872B-3FFE026F43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8C60-8C50-496F-8734-1017128F6B11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E44-BE4C-4F48-872B-3FFE026F43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8C60-8C50-496F-8734-1017128F6B11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E44-BE4C-4F48-872B-3FFE026F43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8C60-8C50-496F-8734-1017128F6B11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E44-BE4C-4F48-872B-3FFE026F43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8C60-8C50-496F-8734-1017128F6B11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E44-BE4C-4F48-872B-3FFE026F43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8C60-8C50-496F-8734-1017128F6B11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E44-BE4C-4F48-872B-3FFE026F43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8C60-8C50-496F-8734-1017128F6B11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E44-BE4C-4F48-872B-3FFE026F43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8C60-8C50-496F-8734-1017128F6B11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E44-BE4C-4F48-872B-3FFE026F43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8C60-8C50-496F-8734-1017128F6B11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E44-BE4C-4F48-872B-3FFE026F43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8C60-8C50-496F-8734-1017128F6B11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E44-BE4C-4F48-872B-3FFE026F43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88C60-8C50-496F-8734-1017128F6B11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77E44-BE4C-4F48-872B-3FFE026F43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lemill.net/content/pieces/uppiece.2009-12-05.773387139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lemill.net/content/pieces/uppiece.2009-12-05.874888723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lemill.net/content/pieces/uppiece.2009-12-05.914312393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590465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4664"/>
            <a:ext cx="6400800" cy="5904656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1"/>
                </a:solidFill>
              </a:rPr>
              <a:t>Экстремальные ситуации</a:t>
            </a:r>
          </a:p>
          <a:p>
            <a:r>
              <a:rPr lang="ru-RU" sz="7200" dirty="0" smtClean="0">
                <a:solidFill>
                  <a:schemeClr val="tx1"/>
                </a:solidFill>
              </a:rPr>
              <a:t>для человека в природной среде</a:t>
            </a:r>
            <a:endParaRPr lang="ru-RU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Пожары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enadi-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556792"/>
            <a:ext cx="8280920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Наводнения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 descr="genadi-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0"/>
            <a:ext cx="8280920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Снежные </a:t>
            </a:r>
            <a:r>
              <a:rPr lang="ru-RU" dirty="0" err="1" smtClean="0"/>
              <a:t>ловины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გენადი-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12776"/>
            <a:ext cx="8208912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MultimediaMateri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56792"/>
            <a:ext cx="6336704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Землетрясение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im6-tub-ru.yandex.net/i?id=107943103-52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7128792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 descr="http://im2-tub-ru.yandex.net/i?id=262534932-28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8280920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результате перехода через замерзшую реку один из участников похода провалился в воду. Его друзья быстро помогли ему, достав из воды, но он весь промок. На улице очень холодно, дует сильный ветер. Ваша группа находится в дали от жилья, к тому же все очень устали.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66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Пожары</vt:lpstr>
      <vt:lpstr>Наводнения</vt:lpstr>
      <vt:lpstr>Снежные ловины</vt:lpstr>
      <vt:lpstr>Слайд 5</vt:lpstr>
      <vt:lpstr>Землетрясение </vt:lpstr>
      <vt:lpstr>Слайд 7</vt:lpstr>
      <vt:lpstr>Ситуация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 ADMIN</dc:creator>
  <cp:lastModifiedBy>ADMIN ADMIN</cp:lastModifiedBy>
  <cp:revision>2</cp:revision>
  <dcterms:created xsi:type="dcterms:W3CDTF">2011-12-09T08:48:22Z</dcterms:created>
  <dcterms:modified xsi:type="dcterms:W3CDTF">2011-12-09T09:00:39Z</dcterms:modified>
</cp:coreProperties>
</file>