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DD22-FC74-4851-9672-EEFAD23ED2F8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1CE5-644F-4454-ADE8-F6076D51C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DD22-FC74-4851-9672-EEFAD23ED2F8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1CE5-644F-4454-ADE8-F6076D51C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DD22-FC74-4851-9672-EEFAD23ED2F8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1CE5-644F-4454-ADE8-F6076D51C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DD22-FC74-4851-9672-EEFAD23ED2F8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1CE5-644F-4454-ADE8-F6076D51C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DD22-FC74-4851-9672-EEFAD23ED2F8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1CE5-644F-4454-ADE8-F6076D51C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DD22-FC74-4851-9672-EEFAD23ED2F8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1CE5-644F-4454-ADE8-F6076D51C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DD22-FC74-4851-9672-EEFAD23ED2F8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1CE5-644F-4454-ADE8-F6076D51C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DD22-FC74-4851-9672-EEFAD23ED2F8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1CE5-644F-4454-ADE8-F6076D51C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DD22-FC74-4851-9672-EEFAD23ED2F8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1CE5-644F-4454-ADE8-F6076D51C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DD22-FC74-4851-9672-EEFAD23ED2F8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1CE5-644F-4454-ADE8-F6076D51C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DD22-FC74-4851-9672-EEFAD23ED2F8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1CE5-644F-4454-ADE8-F6076D51C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5DD22-FC74-4851-9672-EEFAD23ED2F8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41CE5-644F-4454-ADE8-F6076D51CC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81369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устроен организм человека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1117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77072"/>
            <a:ext cx="749061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Презентация к уроку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Умк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«Перспективная начальная школа»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 класс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Окружающий мир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5314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Нервная система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0031-042-Nervnaja-siste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3524250" cy="5067300"/>
          </a:xfrm>
          <a:prstGeom prst="rect">
            <a:avLst/>
          </a:prstGeom>
        </p:spPr>
      </p:pic>
      <p:pic>
        <p:nvPicPr>
          <p:cNvPr id="5" name="Рисунок 4" descr="400_F_6427751_M15CVfLrnEhCddTAuaV94ZF7t58GCxu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32656"/>
            <a:ext cx="3264363" cy="2448272"/>
          </a:xfrm>
          <a:prstGeom prst="rect">
            <a:avLst/>
          </a:prstGeom>
        </p:spPr>
      </p:pic>
      <p:pic>
        <p:nvPicPr>
          <p:cNvPr id="6" name="Рисунок 5" descr="3_1_~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2852936"/>
            <a:ext cx="3481866" cy="2219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Из чего состоит наш организм?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Организм – это самостоятельная страна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035819" y="2178835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282" y="292893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Клетки - жители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750993" y="2320917"/>
            <a:ext cx="1285884" cy="787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8662" y="335756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Органы - города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86050" y="3071810"/>
            <a:ext cx="2643206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Кровеносные сосуды - дороги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4500570"/>
            <a:ext cx="4929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МОЗГ - ПРАВИТЕЛЬСТВО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3643306" y="250030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0000187098-preview.jpg"/>
          <p:cNvPicPr>
            <a:picLocks noChangeAspect="1"/>
          </p:cNvPicPr>
          <p:nvPr/>
        </p:nvPicPr>
        <p:blipFill>
          <a:blip r:embed="rId2" cstate="print"/>
          <a:srcRect l="4132" t="3030" r="17355" b="10606"/>
          <a:stretch>
            <a:fillRect/>
          </a:stretch>
        </p:blipFill>
        <p:spPr>
          <a:xfrm>
            <a:off x="5500694" y="2786058"/>
            <a:ext cx="2714644" cy="4071966"/>
          </a:xfrm>
          <a:prstGeom prst="rect">
            <a:avLst/>
          </a:prstGeom>
        </p:spPr>
      </p:pic>
      <p:cxnSp>
        <p:nvCxnSpPr>
          <p:cNvPr id="39" name="Прямая со стрелкой 38"/>
          <p:cNvCxnSpPr/>
          <p:nvPr/>
        </p:nvCxnSpPr>
        <p:spPr>
          <a:xfrm rot="5400000">
            <a:off x="1607323" y="3250405"/>
            <a:ext cx="257176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99"/>
                </a:solidFill>
                <a:latin typeface="Comic Sans MS" pitchFamily="66" charset="0"/>
              </a:rPr>
              <a:t>   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Проверь себя.</a:t>
            </a:r>
          </a:p>
        </p:txBody>
      </p:sp>
      <p:pic>
        <p:nvPicPr>
          <p:cNvPr id="14340" name="Picture 4" descr=",kjghjkg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84313"/>
            <a:ext cx="3419475" cy="5184775"/>
          </a:xfrm>
          <a:prstGeom prst="rect">
            <a:avLst/>
          </a:prstGeom>
          <a:noFill/>
        </p:spPr>
      </p:pic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2627313" y="1916113"/>
            <a:ext cx="2376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292725" y="1566863"/>
            <a:ext cx="3138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Головной мозг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555875" y="3789363"/>
            <a:ext cx="1800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2339975" y="4292600"/>
            <a:ext cx="3527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2051050" y="4652963"/>
            <a:ext cx="2376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2700338" y="5013325"/>
            <a:ext cx="3311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2339975" y="5661025"/>
            <a:ext cx="2016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462463" y="3452813"/>
            <a:ext cx="1577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Лёгкие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084888" y="4029075"/>
            <a:ext cx="1582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Сердце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500563" y="4318000"/>
            <a:ext cx="1643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Печень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6084888" y="4749800"/>
            <a:ext cx="1911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Желудок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427538" y="5397500"/>
            <a:ext cx="2139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Кишечник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/>
      <p:bldP spid="14344" grpId="0" animBg="1"/>
      <p:bldP spid="14345" grpId="0" animBg="1"/>
      <p:bldP spid="14346" grpId="0" animBg="1"/>
      <p:bldP spid="14347" grpId="0" animBg="1"/>
      <p:bldP spid="14348" grpId="0" animBg="1"/>
      <p:bldP spid="14349" grpId="0"/>
      <p:bldP spid="14350" grpId="0"/>
      <p:bldP spid="14351" grpId="0"/>
      <p:bldP spid="14352" grpId="0"/>
      <p:bldP spid="143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8663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система органов?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12776"/>
            <a:ext cx="867645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системы работают в организме человека?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068960"/>
            <a:ext cx="93070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головной мозг называют правительством 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63151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 презентации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читель начальных классов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Сухорукова Надежда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натольевна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1175" y="2967335"/>
            <a:ext cx="488520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МБОУ ООШ №3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Алтайский край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 Алейск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5890" y="4725144"/>
            <a:ext cx="406072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Персональный сайт:</a:t>
            </a:r>
          </a:p>
          <a:p>
            <a:pPr algn="ctr"/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"http://www.nsportal.ru/sukhorukova-nadezhda-anatolevna"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240" y="260648"/>
            <a:ext cx="9048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Внутренние органы человека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he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2592288" cy="43621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75856" y="1340768"/>
            <a:ext cx="2355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сердце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liver_larg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348880"/>
            <a:ext cx="3779912" cy="28349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07904" y="5229200"/>
            <a:ext cx="2348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печень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36096" y="764704"/>
            <a:ext cx="2024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rinic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60648"/>
            <a:ext cx="4176464" cy="2436270"/>
          </a:xfrm>
          <a:prstGeom prst="rect">
            <a:avLst/>
          </a:prstGeom>
        </p:spPr>
      </p:pic>
      <p:pic>
        <p:nvPicPr>
          <p:cNvPr id="6" name="Рисунок 5" descr="image4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166872"/>
            <a:ext cx="3528392" cy="35254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3968" y="4005064"/>
            <a:ext cx="22557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легкие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ochsh-k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861048"/>
            <a:ext cx="2687568" cy="28146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664" y="620688"/>
            <a:ext cx="2841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желудок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4581128"/>
            <a:ext cx="3284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кишечник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post-3-126737367747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88640"/>
            <a:ext cx="3096344" cy="3765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5399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Системы органов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40768"/>
            <a:ext cx="4085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Костная система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4581128"/>
            <a:ext cx="4720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Мышечная система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Human_skeleton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88640"/>
            <a:ext cx="1888785" cy="3645024"/>
          </a:xfrm>
          <a:prstGeom prst="rect">
            <a:avLst/>
          </a:prstGeom>
        </p:spPr>
      </p:pic>
      <p:pic>
        <p:nvPicPr>
          <p:cNvPr id="7" name="Рисунок 6" descr="te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847975"/>
            <a:ext cx="2219325" cy="40100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9632" y="6165304"/>
            <a:ext cx="52252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Опорно-двигательный аппарат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6982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Система пищеварения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gk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6876256" cy="4586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5489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Система дыхания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dychatelnaya-syst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4991100" cy="478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8078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Система кровообращения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070204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4896544" cy="539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5442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Мочевая система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0007-009-V-pochkakh-proiskhodit-obrazovanie-mochi-iz-veschestv-prinosimykh-krovj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916832"/>
            <a:ext cx="4104456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123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Из чего состоит наш организм?</vt:lpstr>
      <vt:lpstr>    Проверь себя.</vt:lpstr>
      <vt:lpstr>Слайд 13</vt:lpstr>
      <vt:lpstr>Слайд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Сухорукова</dc:creator>
  <cp:lastModifiedBy>Сухорукова </cp:lastModifiedBy>
  <cp:revision>7</cp:revision>
  <dcterms:created xsi:type="dcterms:W3CDTF">2012-01-12T11:40:13Z</dcterms:created>
  <dcterms:modified xsi:type="dcterms:W3CDTF">2012-01-12T12:46:56Z</dcterms:modified>
</cp:coreProperties>
</file>