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2" r:id="rId3"/>
    <p:sldId id="274" r:id="rId4"/>
    <p:sldId id="277" r:id="rId5"/>
    <p:sldId id="283" r:id="rId6"/>
    <p:sldId id="268" r:id="rId7"/>
    <p:sldId id="280" r:id="rId8"/>
    <p:sldId id="281" r:id="rId9"/>
    <p:sldId id="267" r:id="rId10"/>
    <p:sldId id="266" r:id="rId11"/>
    <p:sldId id="275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8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6583D1-E312-425D-9E11-7D5C3297D7FF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C6E50D-F2CC-40BD-8FA7-9924A5294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3D1-E312-425D-9E11-7D5C3297D7FF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E50D-F2CC-40BD-8FA7-9924A5294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3D1-E312-425D-9E11-7D5C3297D7FF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E50D-F2CC-40BD-8FA7-9924A5294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6583D1-E312-425D-9E11-7D5C3297D7FF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C6E50D-F2CC-40BD-8FA7-9924A5294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6583D1-E312-425D-9E11-7D5C3297D7FF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C6E50D-F2CC-40BD-8FA7-9924A5294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3D1-E312-425D-9E11-7D5C3297D7FF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E50D-F2CC-40BD-8FA7-9924A5294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3D1-E312-425D-9E11-7D5C3297D7FF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E50D-F2CC-40BD-8FA7-9924A5294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6583D1-E312-425D-9E11-7D5C3297D7FF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C6E50D-F2CC-40BD-8FA7-9924A5294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83D1-E312-425D-9E11-7D5C3297D7FF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E50D-F2CC-40BD-8FA7-9924A5294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6583D1-E312-425D-9E11-7D5C3297D7FF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C6E50D-F2CC-40BD-8FA7-9924A5294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6583D1-E312-425D-9E11-7D5C3297D7FF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C6E50D-F2CC-40BD-8FA7-9924A52949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6583D1-E312-425D-9E11-7D5C3297D7FF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C6E50D-F2CC-40BD-8FA7-9924A52949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214422"/>
            <a:ext cx="7272808" cy="2500330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«Вот я, </a:t>
            </a:r>
            <a:br>
              <a:rPr lang="ru-RU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а это – группа моя»</a:t>
            </a:r>
            <a:endParaRPr lang="ru-RU" sz="5400" dirty="0">
              <a:solidFill>
                <a:schemeClr val="accent6">
                  <a:lumMod val="40000"/>
                  <a:lumOff val="6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500570"/>
            <a:ext cx="7415242" cy="107157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400" b="0" dirty="0" smtClean="0">
                <a:solidFill>
                  <a:schemeClr val="accent6">
                    <a:lumMod val="75000"/>
                  </a:schemeClr>
                </a:solidFill>
              </a:rPr>
              <a:t>Подготовила:</a:t>
            </a:r>
          </a:p>
          <a:p>
            <a:pPr algn="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Голубева Татьяна Сергеевна,</a:t>
            </a:r>
          </a:p>
          <a:p>
            <a:pPr algn="r"/>
            <a:r>
              <a:rPr lang="ru-RU" sz="2400" b="0" dirty="0" smtClean="0">
                <a:solidFill>
                  <a:schemeClr val="accent6">
                    <a:lumMod val="75000"/>
                  </a:schemeClr>
                </a:solidFill>
              </a:rPr>
              <a:t>воспитатель</a:t>
            </a:r>
            <a:endParaRPr lang="ru-RU" sz="24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88640"/>
            <a:ext cx="8495362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МАДОУ центр развития ребёнка детский сад № 1 «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Лёвушка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59632" y="6309320"/>
            <a:ext cx="7415242" cy="5486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Киселевск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2013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З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она для настольно-печатных игр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9218" name="Picture 2" descr="C:\Documents and Settings\Ирина\Мои документы\КОНКУРСЫ\2013-2014\РАБОТЫ\Голубева Татьяна\развивающая среда\DSCF068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43533" y="2564904"/>
            <a:ext cx="3648406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Содержимое 3" descr="IMG_2016.JPG"/>
          <p:cNvPicPr>
            <a:picLocks noGrp="1" noChangeAspect="1"/>
          </p:cNvPicPr>
          <p:nvPr>
            <p:ph sz="quarter" idx="1"/>
          </p:nvPr>
        </p:nvPicPr>
        <p:blipFill>
          <a:blip r:embed="rId3" cstate="email"/>
          <a:stretch>
            <a:fillRect/>
          </a:stretch>
        </p:blipFill>
        <p:spPr>
          <a:xfrm>
            <a:off x="899592" y="1340768"/>
            <a:ext cx="3456384" cy="2208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Bookman Old Style" pitchFamily="18" charset="0"/>
              </a:rPr>
              <a:t>И снова приёмная, где вместе с куклой маму ждать гораздо веселее.</a:t>
            </a:r>
            <a:endParaRPr lang="ru-RU" sz="28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13314" name="Picture 2" descr="C:\Documents and Settings\Ирина\Мои документы\КОНКУРСЫ\2013-2014\РАБОТЫ\Голубева Татьяна\Фото145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1556792"/>
            <a:ext cx="3429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Использованные  материалы:</a:t>
            </a:r>
          </a:p>
          <a:p>
            <a:pPr algn="r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Фото из личного архива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229026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Bookman Old Style" pitchFamily="18" charset="0"/>
              </a:rPr>
              <a:t>Всё начинается с приёмной, где размещаются не только кабинки для наших вещей, но и самые свежие новости для родителей о том, как мы живём.</a:t>
            </a:r>
            <a:endParaRPr lang="ru-RU" sz="20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11267" name="Picture 3" descr="C:\Documents and Settings\Ирина\Мои документы\КОНКУРСЫ\2013-2014\РАБОТЫ\Голубева Татьяна\18.02.201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080" y="188640"/>
            <a:ext cx="3588163" cy="2691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 descr="C:\Documents and Settings\Ирина\Мои документы\КОНКУРСЫ\2013-2014\РАБОТЫ\Голубева Татьяна\Фото143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3356992"/>
            <a:ext cx="4080453" cy="3060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499992" y="4149080"/>
            <a:ext cx="4371256" cy="12241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 раз в день нас встречает уютная обеденная зона.</a:t>
            </a:r>
            <a:endParaRPr kumimoji="0" lang="ru-RU" sz="2000" b="1" i="0" u="none" strike="noStrike" kern="1200" cap="small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95936" y="5517232"/>
            <a:ext cx="4283968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Bookman Old Style" pitchFamily="18" charset="0"/>
              </a:rPr>
              <a:t>и спортивный уголок с сухим бассейном</a:t>
            </a:r>
            <a:endParaRPr lang="ru-RU" sz="28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8" name="Содержимое 7" descr="IMG_2032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3131840" y="2924944"/>
            <a:ext cx="2733340" cy="2402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Documents and Settings\Ирина\Мои документы\КОНКУРСЫ\2013-2014\РАБОТЫ\Голубева Татьяна\DSC004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4221088"/>
            <a:ext cx="3024336" cy="2268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Documents and Settings\Ирина\Мои документы\КОНКУРСЫ\2013-2014\РАБОТЫ\Голубева Татьяна\DSC0044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44208" y="188640"/>
            <a:ext cx="2214115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51520" y="548680"/>
            <a:ext cx="5760640" cy="864096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small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Есть у нас уголок наблюдений за природой</a:t>
            </a:r>
            <a:endParaRPr kumimoji="0" lang="ru-RU" sz="2800" b="1" i="0" u="none" strike="noStrike" kern="1200" cap="small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539552" y="0"/>
            <a:ext cx="7704856" cy="155679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В уголке для ролевых игр много разных костюмов, которые помогают превратиться то в мастера-парикмахера, то во врача в белом халате, то в цыганку со звонким бубном…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3076" name="Picture 4" descr="C:\Documents and Settings\Ирина\Мои документы\КОНКУРСЫ\2013-2014\РАБОТЫ\Голубева Татьяна\Фото117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27784" y="3645024"/>
            <a:ext cx="3672408" cy="2754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Documents and Settings\Ирина\Мои документы\КОНКУРСЫ\2013-2014\РАБОТЫ\Голубева Татьяна\Фото117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512" y="1700808"/>
            <a:ext cx="2304256" cy="3072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C:\Documents and Settings\Ирина\Мои документы\КОНКУРСЫ\2013-2014\РАБОТЫ\Голубева Татьяна\развивающая среда\DSCF067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44208" y="1700808"/>
            <a:ext cx="2160240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274638"/>
            <a:ext cx="4104456" cy="185821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Или поболтать с подружками за чашкой чая</a:t>
            </a:r>
            <a:endParaRPr lang="ru-RU" sz="24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3528" y="4581128"/>
            <a:ext cx="3888432" cy="86409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А может поделиться секретом по телефону</a:t>
            </a:r>
            <a:endParaRPr kumimoji="0" lang="ru-RU" sz="24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290" name="Picture 2" descr="C:\Documents and Settings\Ирина\Мои документы\КОНКУРСЫ\2013-2014\РАБОТЫ\Голубева Татьяна\DSC0058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39952" y="2996952"/>
            <a:ext cx="4376006" cy="3281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C:\Documents and Settings\Ирина\Мои документы\КОНКУРСЫ\2013-2014\РАБОТЫ\Голубева Татьяна\DSC0058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260648"/>
            <a:ext cx="4176464" cy="3133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1124744"/>
            <a:ext cx="504056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Уголок театрализованной деятельности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Содержимое 3" descr="IMG_202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1043608" y="2060848"/>
            <a:ext cx="1656184" cy="21666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C:\Documents and Settings\Ирина\Мои документы\КОНКУРСЫ\2013-2014\РАБОТЫ\Голубева Татьяна\Фото145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51720" y="332656"/>
            <a:ext cx="1404156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Documents and Settings\Ирина\Мои документы\КОНКУРСЫ\2013-2014\РАБОТЫ\Голубева Татьяна\Фото144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512" y="260648"/>
            <a:ext cx="1476164" cy="1968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C:\Documents and Settings\Ирина\Мои документы\КОНКУРСЫ\2013-2014\РАБОТЫ\Голубева Татьяна\DSC0057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00192" y="3789040"/>
            <a:ext cx="2424270" cy="1818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C:\Documents and Settings\Ирина\Мои документы\КОНКУРСЫ\2013-2014\РАБОТЫ\Голубева Татьяна\развивающая среда\DSCF067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99992" y="4797152"/>
            <a:ext cx="2150368" cy="1612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23528" y="5157192"/>
            <a:ext cx="4176464" cy="720080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Зона сенсорного развития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562074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  <a:latin typeface="Bookman Old Style" pitchFamily="18" charset="0"/>
              </a:rPr>
              <a:t>И место для любителей конструировать</a:t>
            </a:r>
            <a:endParaRPr lang="ru-RU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7170" name="Picture 2" descr="C:\Documents and Settings\Ирина\Мои документы\КОНКУРСЫ\2013-2014\РАБОТЫ\Голубева Татьяна\развивающая среда\DSCF067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8024" y="3573016"/>
            <a:ext cx="4020211" cy="3015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C:\Documents and Settings\Ирина\Мои документы\КОНКУРСЫ\2013-2014\РАБОТЫ\Голубева Татьяна\развивающая среда\DSCF067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836712"/>
            <a:ext cx="4032448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C:\Documents and Settings\Ирина\Мои документы\КОНКУРСЫ\2013-2014\РАБОТЫ\Голубева Татьяна\развивающая среда\DSCF067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51853" y="3068960"/>
            <a:ext cx="2208246" cy="165618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72608" cy="106613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Bookman Old Style" pitchFamily="18" charset="0"/>
              </a:rPr>
              <a:t>В этом тихом уголке живут яркие книжки, которые очень любят, когда их рассматривают и читают.</a:t>
            </a:r>
            <a:endParaRPr lang="ru-RU" sz="20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pic>
        <p:nvPicPr>
          <p:cNvPr id="8194" name="Picture 2" descr="C:\Documents and Settings\Ирина\Мои документы\КОНКУРСЫ\2013-2014\РАБОТЫ\Голубева Татьяна\развивающая среда\DSCF067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88640"/>
            <a:ext cx="2825759" cy="21193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Содержимое 3" descr="IMG_200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19872" y="2780928"/>
            <a:ext cx="2376264" cy="2846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Documents and Settings\Ирина\Мои документы\КОНКУРСЫ\2013-2014\РАБОТЫ\Голубева Татьяна\развивающая среда\DSCF068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6136" y="4365104"/>
            <a:ext cx="2952328" cy="22142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23528" y="5517232"/>
            <a:ext cx="5472608" cy="115212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small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Уголок для разнообразных видов самостоятельной деятельности детей</a:t>
            </a:r>
            <a:endParaRPr kumimoji="0" lang="ru-RU" sz="2800" b="1" i="0" u="none" strike="noStrike" kern="1200" cap="small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908720"/>
            <a:ext cx="374441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Уголок безопасности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" name="Содержимое 4" descr="IMG_2037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260648"/>
            <a:ext cx="2520280" cy="2047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3" descr="IMG_2014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6228184" y="404664"/>
            <a:ext cx="2505472" cy="1879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3" descr="IMG_200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47524" y="2492896"/>
            <a:ext cx="2164835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51520" y="2852936"/>
            <a:ext cx="4978896" cy="115212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И место для выставки наших творческих работ</a:t>
            </a:r>
            <a:endParaRPr kumimoji="0" lang="ru-RU" sz="2400" b="1" i="0" u="none" strike="noStrike" kern="1200" cap="small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pic>
        <p:nvPicPr>
          <p:cNvPr id="9" name="Содержимое 3" descr="IMG_203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67545" y="4365104"/>
            <a:ext cx="3168352" cy="2117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3563888" y="5157192"/>
            <a:ext cx="5580112" cy="1368152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small" spc="0" normalizeH="0" baseline="0" noProof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Зона обучения. Здесь живут буквы, цифры, знаки. Есть доска с магнитами, играть с которыми нам очень нравится</a:t>
            </a:r>
            <a:endParaRPr kumimoji="0" lang="ru-RU" sz="2800" b="1" i="0" u="none" strike="noStrike" kern="1200" cap="small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210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«Вот я,  а это – группа моя»</vt:lpstr>
      <vt:lpstr>Всё начинается с приёмной, где размещаются не только кабинки для наших вещей, но и самые свежие новости для родителей о том, как мы живём.</vt:lpstr>
      <vt:lpstr>и спортивный уголок с сухим бассейном</vt:lpstr>
      <vt:lpstr>В уголке для ролевых игр много разных костюмов, которые помогают превратиться то в мастера-парикмахера, то во врача в белом халате, то в цыганку со звонким бубном…</vt:lpstr>
      <vt:lpstr>Или поболтать с подружками за чашкой чая</vt:lpstr>
      <vt:lpstr>Уголок театрализованной деятельности</vt:lpstr>
      <vt:lpstr>И место для любителей конструировать</vt:lpstr>
      <vt:lpstr>В этом тихом уголке живут яркие книжки, которые очень любят, когда их рассматривают и читают.</vt:lpstr>
      <vt:lpstr>Уголок безопасности</vt:lpstr>
      <vt:lpstr>Зона для настольно-печатных игр</vt:lpstr>
      <vt:lpstr>И снова приёмная, где вместе с куклой маму ждать гораздо веселее.</vt:lpstr>
      <vt:lpstr>Слайд 12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САД, В КОТОРОМ МЫ ЖИВЁМ</dc:title>
  <dc:creator>Алексей</dc:creator>
  <cp:lastModifiedBy>Ирина</cp:lastModifiedBy>
  <cp:revision>21</cp:revision>
  <dcterms:created xsi:type="dcterms:W3CDTF">2013-06-03T14:13:21Z</dcterms:created>
  <dcterms:modified xsi:type="dcterms:W3CDTF">2013-12-13T15:02:37Z</dcterms:modified>
</cp:coreProperties>
</file>