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8" r:id="rId3"/>
    <p:sldId id="258" r:id="rId4"/>
    <p:sldId id="266" r:id="rId5"/>
    <p:sldId id="265" r:id="rId6"/>
    <p:sldId id="264" r:id="rId7"/>
    <p:sldId id="263" r:id="rId8"/>
    <p:sldId id="262" r:id="rId9"/>
    <p:sldId id="277" r:id="rId10"/>
    <p:sldId id="276" r:id="rId11"/>
    <p:sldId id="275" r:id="rId12"/>
    <p:sldId id="274" r:id="rId13"/>
    <p:sldId id="273" r:id="rId14"/>
    <p:sldId id="272" r:id="rId15"/>
    <p:sldId id="25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711F6-ACA2-4E69-BC1B-57174EAFD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1AB6A-F4BB-4914-A780-327B59409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94362-1874-4120-A1DE-A32363ABC0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52A87-0C08-4E41-89C9-B0F9043DA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4A2E7-DBD0-4F07-942B-6C1F5A75C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3DE86-3289-403C-8F20-ECB8ED765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83F2B-591A-4409-9943-866F7F06E8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68D9C-5995-420C-B3CD-3A158AD5E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DC1EC-902F-407B-8877-E6F2F30E76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A47EF-08FB-4E4B-AC99-01E8FC140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154F9-96AD-4165-A672-CDFE57407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E7E5FAA-625D-4258-8AD8-EA2F2E078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pedsovet.s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0562" y="3933825"/>
            <a:ext cx="3808413" cy="1752600"/>
          </a:xfrm>
        </p:spPr>
        <p:txBody>
          <a:bodyPr/>
          <a:lstStyle/>
          <a:p>
            <a:pPr algn="l" eaLnBrk="1" hangingPunct="1"/>
            <a:r>
              <a:rPr lang="ru-RU" sz="1600" dirty="0" smtClean="0">
                <a:latin typeface="Arial Black" pitchFamily="34" charset="0"/>
              </a:rPr>
              <a:t>Автор презентации:</a:t>
            </a:r>
          </a:p>
          <a:p>
            <a:pPr algn="l" eaLnBrk="1" hangingPunct="1"/>
            <a:r>
              <a:rPr lang="ru-RU" sz="1600" dirty="0" err="1" smtClean="0">
                <a:latin typeface="Arial Black" pitchFamily="34" charset="0"/>
              </a:rPr>
              <a:t>Ногачевская</a:t>
            </a:r>
            <a:r>
              <a:rPr lang="ru-RU" sz="1600" dirty="0" smtClean="0">
                <a:latin typeface="Arial Black" pitchFamily="34" charset="0"/>
              </a:rPr>
              <a:t> О.Л.</a:t>
            </a:r>
          </a:p>
          <a:p>
            <a:pPr algn="l" eaLnBrk="1" hangingPunct="1"/>
            <a:r>
              <a:rPr lang="ru-RU" sz="1600" dirty="0" smtClean="0">
                <a:latin typeface="Arial Black" pitchFamily="34" charset="0"/>
              </a:rPr>
              <a:t>учитель начальных классов </a:t>
            </a:r>
          </a:p>
          <a:p>
            <a:pPr algn="l" eaLnBrk="1" hangingPunct="1"/>
            <a:r>
              <a:rPr lang="ru-RU" sz="1600" dirty="0" smtClean="0">
                <a:latin typeface="Arial Black" pitchFamily="34" charset="0"/>
              </a:rPr>
              <a:t>МБОУ СОШ №49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714488"/>
            <a:ext cx="7152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Словарные слова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292895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357686" y="4500570"/>
            <a:ext cx="33313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Arial Black" pitchFamily="34" charset="0"/>
              </a:rPr>
              <a:t>О В </a:t>
            </a:r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4400" dirty="0" smtClean="0">
                <a:latin typeface="Arial Black" pitchFamily="34" charset="0"/>
              </a:rPr>
              <a:t> </a:t>
            </a:r>
            <a:r>
              <a:rPr lang="ru-RU" sz="4400" dirty="0" smtClean="0">
                <a:latin typeface="Arial Black" pitchFamily="34" charset="0"/>
              </a:rPr>
              <a:t>Щ И 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0694" y="4500570"/>
            <a:ext cx="6543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u="sng" dirty="0" smtClean="0">
                <a:solidFill>
                  <a:srgbClr val="FF0000"/>
                </a:solidFill>
                <a:latin typeface="Arial Black" pitchFamily="34" charset="0"/>
              </a:rPr>
              <a:t>О</a:t>
            </a:r>
            <a:endParaRPr lang="ru-RU" sz="4400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308554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71802" y="4500570"/>
            <a:ext cx="48878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Arial Black" pitchFamily="34" charset="0"/>
              </a:rPr>
              <a:t>К </a:t>
            </a:r>
            <a:r>
              <a:rPr lang="ru-RU" sz="4400" dirty="0" smtClean="0">
                <a:latin typeface="Arial Black" pitchFamily="34" charset="0"/>
              </a:rPr>
              <a:t>  Р </a:t>
            </a:r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4400" dirty="0" smtClean="0">
                <a:latin typeface="Arial Black" pitchFamily="34" charset="0"/>
              </a:rPr>
              <a:t> </a:t>
            </a:r>
            <a:r>
              <a:rPr lang="ru-RU" sz="4400" dirty="0" smtClean="0">
                <a:latin typeface="Arial Black" pitchFamily="34" charset="0"/>
              </a:rPr>
              <a:t>Н Д А Ш 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4810" y="1500174"/>
            <a:ext cx="37818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Палочка волшебная, </a:t>
            </a:r>
          </a:p>
          <a:p>
            <a:r>
              <a:rPr lang="ru-RU" sz="2000" dirty="0" smtClean="0">
                <a:latin typeface="Arial Black" pitchFamily="34" charset="0"/>
              </a:rPr>
              <a:t> Есть у меня, друзья, </a:t>
            </a:r>
          </a:p>
          <a:p>
            <a:r>
              <a:rPr lang="ru-RU" sz="2000" dirty="0" smtClean="0">
                <a:latin typeface="Arial Black" pitchFamily="34" charset="0"/>
              </a:rPr>
              <a:t> Палочкою этой</a:t>
            </a:r>
          </a:p>
          <a:p>
            <a:r>
              <a:rPr lang="ru-RU" sz="2000" dirty="0" smtClean="0">
                <a:latin typeface="Arial Black" pitchFamily="34" charset="0"/>
              </a:rPr>
              <a:t> Могу построить я</a:t>
            </a:r>
          </a:p>
          <a:p>
            <a:r>
              <a:rPr lang="ru-RU" sz="2000" dirty="0" smtClean="0">
                <a:latin typeface="Arial Black" pitchFamily="34" charset="0"/>
              </a:rPr>
              <a:t> Башню, дом и самолет, </a:t>
            </a:r>
          </a:p>
          <a:p>
            <a:r>
              <a:rPr lang="ru-RU" sz="2000" dirty="0" smtClean="0">
                <a:latin typeface="Arial Black" pitchFamily="34" charset="0"/>
              </a:rPr>
              <a:t> И большущий пароход!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68" y="4500570"/>
            <a:ext cx="6238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u="sng" dirty="0" smtClean="0">
                <a:solidFill>
                  <a:srgbClr val="FF0000"/>
                </a:solidFill>
                <a:latin typeface="Arial Black" pitchFamily="34" charset="0"/>
              </a:rPr>
              <a:t>А</a:t>
            </a:r>
            <a:endParaRPr lang="ru-RU" sz="4400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0562" y="4500570"/>
            <a:ext cx="6238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u="sng" dirty="0" smtClean="0">
                <a:solidFill>
                  <a:srgbClr val="FF0000"/>
                </a:solidFill>
                <a:latin typeface="Arial Black" pitchFamily="34" charset="0"/>
              </a:rPr>
              <a:t>А</a:t>
            </a:r>
            <a:endParaRPr lang="ru-RU" sz="4400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314327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14810" y="4572008"/>
            <a:ext cx="37224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Arial Black" pitchFamily="34" charset="0"/>
              </a:rPr>
              <a:t>Р </a:t>
            </a:r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4400" dirty="0" smtClean="0">
                <a:latin typeface="Arial Black" pitchFamily="34" charset="0"/>
              </a:rPr>
              <a:t> </a:t>
            </a:r>
            <a:r>
              <a:rPr lang="ru-RU" sz="4400" dirty="0" smtClean="0">
                <a:latin typeface="Arial Black" pitchFamily="34" charset="0"/>
              </a:rPr>
              <a:t>Б И Н А 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4" y="1857364"/>
            <a:ext cx="29290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Весной зеленела, </a:t>
            </a:r>
          </a:p>
          <a:p>
            <a:r>
              <a:rPr lang="ru-RU" sz="2000" dirty="0" smtClean="0">
                <a:latin typeface="Arial Black" pitchFamily="34" charset="0"/>
              </a:rPr>
              <a:t>Летом загорала, </a:t>
            </a:r>
          </a:p>
          <a:p>
            <a:r>
              <a:rPr lang="ru-RU" sz="2000" dirty="0" smtClean="0">
                <a:latin typeface="Arial Black" pitchFamily="34" charset="0"/>
              </a:rPr>
              <a:t>Осенью надела </a:t>
            </a:r>
          </a:p>
          <a:p>
            <a:r>
              <a:rPr lang="ru-RU" sz="2000" dirty="0" smtClean="0">
                <a:latin typeface="Arial Black" pitchFamily="34" charset="0"/>
              </a:rPr>
              <a:t>Красные кораллы.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8" y="4572008"/>
            <a:ext cx="6238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u="sng" dirty="0" smtClean="0">
                <a:solidFill>
                  <a:srgbClr val="FF0000"/>
                </a:solidFill>
                <a:latin typeface="Arial Black" pitchFamily="34" charset="0"/>
              </a:rPr>
              <a:t>Я</a:t>
            </a:r>
            <a:endParaRPr lang="ru-RU" sz="4400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314327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786182" y="4572008"/>
            <a:ext cx="43508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  </a:t>
            </a:r>
            <a:r>
              <a:rPr lang="ru-RU" sz="4400" dirty="0" smtClean="0">
                <a:latin typeface="Arial Black" pitchFamily="34" charset="0"/>
              </a:rPr>
              <a:t> </a:t>
            </a:r>
            <a:r>
              <a:rPr lang="ru-RU" sz="4400" dirty="0" smtClean="0">
                <a:latin typeface="Arial Black" pitchFamily="34" charset="0"/>
              </a:rPr>
              <a:t>Л Ф </a:t>
            </a:r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4400" dirty="0" smtClean="0">
                <a:latin typeface="Arial Black" pitchFamily="34" charset="0"/>
              </a:rPr>
              <a:t> </a:t>
            </a:r>
            <a:r>
              <a:rPr lang="ru-RU" sz="4400" dirty="0" smtClean="0">
                <a:latin typeface="Arial Black" pitchFamily="34" charset="0"/>
              </a:rPr>
              <a:t>В И Т 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200024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На странице букваря</a:t>
            </a:r>
          </a:p>
          <a:p>
            <a:r>
              <a:rPr lang="ru-RU" sz="2000" dirty="0" smtClean="0">
                <a:latin typeface="Arial Black" pitchFamily="34" charset="0"/>
              </a:rPr>
              <a:t> Тридцать три богатыря.</a:t>
            </a:r>
          </a:p>
          <a:p>
            <a:r>
              <a:rPr lang="ru-RU" sz="2000" dirty="0" smtClean="0">
                <a:latin typeface="Arial Black" pitchFamily="34" charset="0"/>
              </a:rPr>
              <a:t> Мудрецов-богатырей</a:t>
            </a:r>
          </a:p>
          <a:p>
            <a:r>
              <a:rPr lang="ru-RU" sz="2000" dirty="0" smtClean="0">
                <a:latin typeface="Arial Black" pitchFamily="34" charset="0"/>
              </a:rPr>
              <a:t> Знает каждый грамотей.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44" y="4572008"/>
            <a:ext cx="6238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u="sng" dirty="0" smtClean="0">
                <a:solidFill>
                  <a:srgbClr val="FF0000"/>
                </a:solidFill>
                <a:latin typeface="Arial Black" pitchFamily="34" charset="0"/>
              </a:rPr>
              <a:t>А</a:t>
            </a:r>
            <a:endParaRPr lang="ru-RU" sz="4400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2132" y="4572008"/>
            <a:ext cx="6238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u="sng" dirty="0" smtClean="0">
                <a:solidFill>
                  <a:srgbClr val="FF0000"/>
                </a:solidFill>
                <a:latin typeface="Arial Black" pitchFamily="34" charset="0"/>
              </a:rPr>
              <a:t>А</a:t>
            </a:r>
            <a:endParaRPr lang="ru-RU" sz="4400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257176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143372" y="4572008"/>
            <a:ext cx="35782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Arial Black" pitchFamily="34" charset="0"/>
              </a:rPr>
              <a:t>Б </a:t>
            </a:r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4400" dirty="0" smtClean="0">
                <a:latin typeface="Arial Black" pitchFamily="34" charset="0"/>
              </a:rPr>
              <a:t> </a:t>
            </a:r>
            <a:r>
              <a:rPr lang="ru-RU" sz="4400" dirty="0" smtClean="0">
                <a:latin typeface="Arial Black" pitchFamily="34" charset="0"/>
              </a:rPr>
              <a:t>Р Ё З А 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1934" y="1785926"/>
            <a:ext cx="40190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Не заботясь о погоде, </a:t>
            </a:r>
          </a:p>
          <a:p>
            <a:r>
              <a:rPr lang="ru-RU" sz="2000" dirty="0" smtClean="0">
                <a:latin typeface="Arial Black" pitchFamily="34" charset="0"/>
              </a:rPr>
              <a:t>В сарафане белом ходит, </a:t>
            </a:r>
          </a:p>
          <a:p>
            <a:r>
              <a:rPr lang="ru-RU" sz="2000" dirty="0" smtClean="0">
                <a:latin typeface="Arial Black" pitchFamily="34" charset="0"/>
              </a:rPr>
              <a:t>А в один из тёплых дней </a:t>
            </a:r>
          </a:p>
          <a:p>
            <a:r>
              <a:rPr lang="ru-RU" sz="2000" dirty="0" smtClean="0">
                <a:latin typeface="Arial Black" pitchFamily="34" charset="0"/>
              </a:rPr>
              <a:t>Май серёжки дарит ей.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8" y="4572008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u="sng" dirty="0" smtClean="0">
                <a:solidFill>
                  <a:srgbClr val="FF0000"/>
                </a:solidFill>
                <a:latin typeface="Arial Black" pitchFamily="34" charset="0"/>
              </a:rPr>
              <a:t>Е</a:t>
            </a:r>
            <a:endParaRPr lang="ru-RU" sz="4400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1187450" y="765175"/>
            <a:ext cx="705643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 i="1" dirty="0"/>
          </a:p>
          <a:p>
            <a:pPr algn="ctr"/>
            <a:r>
              <a:rPr lang="ru-RU" sz="2800" b="1" i="1" dirty="0"/>
              <a:t>Сайт: </a:t>
            </a:r>
            <a:r>
              <a:rPr lang="ru-RU" sz="2800" b="1" i="1" dirty="0">
                <a:hlinkClick r:id="rId2"/>
              </a:rPr>
              <a:t>http://pedsovet.su/</a:t>
            </a:r>
            <a:r>
              <a:rPr lang="ru-RU" sz="2800" b="1" i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264320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643438" y="4572008"/>
            <a:ext cx="25330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Arial Black" pitchFamily="34" charset="0"/>
              </a:rPr>
              <a:t>  З </a:t>
            </a:r>
            <a:r>
              <a:rPr lang="ru-RU" sz="4400" dirty="0" smtClean="0">
                <a:latin typeface="Arial Black" pitchFamily="34" charset="0"/>
              </a:rPr>
              <a:t>Ы К 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0496" y="1714488"/>
            <a:ext cx="4143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Маленький, красненький, </a:t>
            </a:r>
          </a:p>
          <a:p>
            <a:r>
              <a:rPr lang="ru-RU" sz="2000" dirty="0" smtClean="0">
                <a:latin typeface="Arial Black" pitchFamily="34" charset="0"/>
              </a:rPr>
              <a:t>А отпустишь его — заболтает.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9124" y="4572008"/>
            <a:ext cx="6238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u="sng" dirty="0" smtClean="0">
                <a:solidFill>
                  <a:srgbClr val="FF0000"/>
                </a:solidFill>
                <a:latin typeface="Arial Black" pitchFamily="34" charset="0"/>
              </a:rPr>
              <a:t>Я</a:t>
            </a:r>
            <a:endParaRPr lang="ru-RU" sz="4400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  <p:bldP spid="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328614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14810" y="4857760"/>
            <a:ext cx="34788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Arial Black" pitchFamily="34" charset="0"/>
              </a:rPr>
              <a:t>С </a:t>
            </a:r>
            <a:r>
              <a:rPr lang="ru-RU" sz="4400" b="1" dirty="0" smtClean="0">
                <a:latin typeface="Arial Black" pitchFamily="34" charset="0"/>
              </a:rPr>
              <a:t>  Б </a:t>
            </a:r>
            <a:r>
              <a:rPr lang="ru-RU" sz="4400" b="1" dirty="0" smtClean="0">
                <a:latin typeface="Arial Black" pitchFamily="34" charset="0"/>
              </a:rPr>
              <a:t>А К А</a:t>
            </a:r>
            <a:endParaRPr lang="ru-RU" sz="4400" b="1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7620" y="164305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Машет радостно хвостом,</a:t>
            </a:r>
          </a:p>
          <a:p>
            <a:r>
              <a:rPr lang="ru-RU" sz="2000" dirty="0" smtClean="0">
                <a:latin typeface="Arial Black" pitchFamily="34" charset="0"/>
              </a:rPr>
              <a:t> Когда идёт хозяин в дом.</a:t>
            </a:r>
          </a:p>
          <a:p>
            <a:r>
              <a:rPr lang="ru-RU" sz="2000" dirty="0" smtClean="0">
                <a:latin typeface="Arial Black" pitchFamily="34" charset="0"/>
              </a:rPr>
              <a:t> У неё удел таков - </a:t>
            </a:r>
          </a:p>
          <a:p>
            <a:r>
              <a:rPr lang="ru-RU" sz="2000" dirty="0" smtClean="0">
                <a:latin typeface="Arial Black" pitchFamily="34" charset="0"/>
              </a:rPr>
              <a:t> Дом хранить от чужаков.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876" y="4857760"/>
            <a:ext cx="6543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u="sng" dirty="0" smtClean="0">
                <a:solidFill>
                  <a:srgbClr val="FF0000"/>
                </a:solidFill>
                <a:latin typeface="Arial Black" pitchFamily="34" charset="0"/>
              </a:rPr>
              <a:t>О</a:t>
            </a:r>
            <a:endParaRPr lang="ru-RU" sz="4400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/>
      <p:bldP spid="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4071966" cy="339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143372" y="4643446"/>
            <a:ext cx="42707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Arial Black" pitchFamily="34" charset="0"/>
              </a:rPr>
              <a:t>К </a:t>
            </a:r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4400" dirty="0" smtClean="0">
                <a:latin typeface="Arial Black" pitchFamily="34" charset="0"/>
              </a:rPr>
              <a:t>  Р </a:t>
            </a:r>
            <a:r>
              <a:rPr lang="ru-RU" sz="4400" dirty="0" smtClean="0">
                <a:latin typeface="Arial Black" pitchFamily="34" charset="0"/>
              </a:rPr>
              <a:t>З И Н А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4876" y="4643446"/>
            <a:ext cx="6543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u="sng" dirty="0" smtClean="0">
                <a:solidFill>
                  <a:srgbClr val="FF0000"/>
                </a:solidFill>
                <a:latin typeface="Arial Black" pitchFamily="34" charset="0"/>
              </a:rPr>
              <a:t>О</a:t>
            </a:r>
            <a:endParaRPr lang="ru-RU" sz="4400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364333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786314" y="5072074"/>
            <a:ext cx="30380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Arial Black" pitchFamily="34" charset="0"/>
              </a:rPr>
              <a:t>Я Г </a:t>
            </a:r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4400" dirty="0" smtClean="0">
                <a:latin typeface="Arial Black" pitchFamily="34" charset="0"/>
              </a:rPr>
              <a:t>Д А 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9124" y="2143116"/>
            <a:ext cx="42370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Была зелёной, маленькой, </a:t>
            </a:r>
          </a:p>
          <a:p>
            <a:r>
              <a:rPr lang="ru-RU" sz="2000" dirty="0" smtClean="0">
                <a:latin typeface="Arial Black" pitchFamily="34" charset="0"/>
              </a:rPr>
              <a:t> Потом я стала аленькой. </a:t>
            </a:r>
          </a:p>
          <a:p>
            <a:r>
              <a:rPr lang="ru-RU" sz="2000" dirty="0" smtClean="0">
                <a:latin typeface="Arial Black" pitchFamily="34" charset="0"/>
              </a:rPr>
              <a:t> На солнце почернела я, </a:t>
            </a:r>
          </a:p>
          <a:p>
            <a:r>
              <a:rPr lang="ru-RU" sz="2000" dirty="0" smtClean="0">
                <a:latin typeface="Arial Black" pitchFamily="34" charset="0"/>
              </a:rPr>
              <a:t> И вот теперь я спелая.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6446" y="5072074"/>
            <a:ext cx="6543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u="sng" dirty="0" smtClean="0">
                <a:solidFill>
                  <a:srgbClr val="FF0000"/>
                </a:solidFill>
                <a:latin typeface="Arial Black" pitchFamily="34" charset="0"/>
              </a:rPr>
              <a:t>О</a:t>
            </a:r>
            <a:endParaRPr lang="ru-RU" sz="4400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4" grpId="0" build="allAtOnce"/>
      <p:bldP spid="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342902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429124" y="4786322"/>
            <a:ext cx="36824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Arial Black" pitchFamily="34" charset="0"/>
              </a:rPr>
              <a:t>У Ч </a:t>
            </a:r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4400" dirty="0" smtClean="0">
                <a:latin typeface="Arial Black" pitchFamily="34" charset="0"/>
              </a:rPr>
              <a:t> </a:t>
            </a:r>
            <a:r>
              <a:rPr lang="ru-RU" sz="4400" dirty="0" smtClean="0">
                <a:latin typeface="Arial Black" pitchFamily="34" charset="0"/>
              </a:rPr>
              <a:t>Н И К 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0694" y="4786322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u="sng" dirty="0" smtClean="0">
                <a:solidFill>
                  <a:srgbClr val="FF0000"/>
                </a:solidFill>
                <a:latin typeface="Arial Black" pitchFamily="34" charset="0"/>
              </a:rPr>
              <a:t>Е</a:t>
            </a:r>
            <a:endParaRPr lang="ru-RU" sz="4400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3643338" cy="308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714744" y="4714884"/>
            <a:ext cx="40350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Arial Black" pitchFamily="34" charset="0"/>
              </a:rPr>
              <a:t>В </a:t>
            </a:r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4400" dirty="0" smtClean="0">
                <a:latin typeface="Arial Black" pitchFamily="34" charset="0"/>
              </a:rPr>
              <a:t> </a:t>
            </a:r>
            <a:r>
              <a:rPr lang="ru-RU" sz="4400" dirty="0" smtClean="0">
                <a:latin typeface="Arial Black" pitchFamily="34" charset="0"/>
              </a:rPr>
              <a:t>Р </a:t>
            </a:r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4400" dirty="0" smtClean="0">
                <a:latin typeface="Arial Black" pitchFamily="34" charset="0"/>
              </a:rPr>
              <a:t> </a:t>
            </a:r>
            <a:r>
              <a:rPr lang="ru-RU" sz="4400" dirty="0" smtClean="0">
                <a:latin typeface="Arial Black" pitchFamily="34" charset="0"/>
              </a:rPr>
              <a:t>Б Е Й 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0562" y="2143116"/>
            <a:ext cx="41376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Эта маленькая пташка</a:t>
            </a:r>
          </a:p>
          <a:p>
            <a:r>
              <a:rPr lang="ru-RU" sz="2000" dirty="0" smtClean="0">
                <a:latin typeface="Arial Black" pitchFamily="34" charset="0"/>
              </a:rPr>
              <a:t> Носит серую рубашку,</a:t>
            </a:r>
          </a:p>
          <a:p>
            <a:r>
              <a:rPr lang="ru-RU" sz="2000" dirty="0" smtClean="0">
                <a:latin typeface="Arial Black" pitchFamily="34" charset="0"/>
              </a:rPr>
              <a:t> Подбирает быстро крошки</a:t>
            </a:r>
          </a:p>
          <a:p>
            <a:r>
              <a:rPr lang="ru-RU" sz="2000" dirty="0" smtClean="0">
                <a:latin typeface="Arial Black" pitchFamily="34" charset="0"/>
              </a:rPr>
              <a:t> И спасается от кошки.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4810" y="4714884"/>
            <a:ext cx="6543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u="sng" dirty="0" smtClean="0">
                <a:solidFill>
                  <a:srgbClr val="FF0000"/>
                </a:solidFill>
                <a:latin typeface="Arial Black" pitchFamily="34" charset="0"/>
              </a:rPr>
              <a:t>О</a:t>
            </a:r>
            <a:endParaRPr lang="ru-RU" sz="4400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4" y="4714884"/>
            <a:ext cx="6543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u="sng" dirty="0" smtClean="0">
                <a:solidFill>
                  <a:srgbClr val="FF0000"/>
                </a:solidFill>
                <a:latin typeface="Arial Black" pitchFamily="34" charset="0"/>
              </a:rPr>
              <a:t>О</a:t>
            </a:r>
            <a:endParaRPr lang="ru-RU" sz="4400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4" grpId="0" build="allAtOnce"/>
      <p:bldP spid="6" grpId="0" build="allAtOnce"/>
      <p:bldP spid="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500042"/>
            <a:ext cx="342902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14810" y="4643446"/>
            <a:ext cx="36631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Arial Black" pitchFamily="34" charset="0"/>
              </a:rPr>
              <a:t>Д </a:t>
            </a:r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4400" dirty="0" smtClean="0">
                <a:latin typeface="Arial Black" pitchFamily="34" charset="0"/>
              </a:rPr>
              <a:t> </a:t>
            </a:r>
            <a:r>
              <a:rPr lang="ru-RU" sz="4400" dirty="0" smtClean="0">
                <a:latin typeface="Arial Black" pitchFamily="34" charset="0"/>
              </a:rPr>
              <a:t>Р О Г А 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228599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Всем она давно знакома –</a:t>
            </a:r>
          </a:p>
          <a:p>
            <a:r>
              <a:rPr lang="ru-RU" sz="2000" dirty="0" smtClean="0">
                <a:latin typeface="Arial Black" pitchFamily="34" charset="0"/>
              </a:rPr>
              <a:t>Ждет послушно возле дома,</a:t>
            </a:r>
          </a:p>
          <a:p>
            <a:r>
              <a:rPr lang="ru-RU" sz="2000" dirty="0" smtClean="0">
                <a:latin typeface="Arial Black" pitchFamily="34" charset="0"/>
              </a:rPr>
              <a:t>Только выйдешь из ворот –</a:t>
            </a:r>
          </a:p>
          <a:p>
            <a:r>
              <a:rPr lang="ru-RU" sz="2000" dirty="0" smtClean="0">
                <a:latin typeface="Arial Black" pitchFamily="34" charset="0"/>
              </a:rPr>
              <a:t>Куда хочешь поведет.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28574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14876" y="4643446"/>
            <a:ext cx="6543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u="sng" dirty="0" smtClean="0">
                <a:solidFill>
                  <a:srgbClr val="FF0000"/>
                </a:solidFill>
                <a:latin typeface="Arial Black" pitchFamily="34" charset="0"/>
              </a:rPr>
              <a:t>О</a:t>
            </a:r>
            <a:endParaRPr lang="ru-RU" sz="4400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500042"/>
            <a:ext cx="351066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786314" y="4643446"/>
            <a:ext cx="29706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Arial Black" pitchFamily="34" charset="0"/>
              </a:rPr>
              <a:t>Т </a:t>
            </a:r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4400" dirty="0" smtClean="0">
                <a:latin typeface="Arial Black" pitchFamily="34" charset="0"/>
              </a:rPr>
              <a:t> </a:t>
            </a:r>
            <a:r>
              <a:rPr lang="ru-RU" sz="4400" dirty="0" smtClean="0">
                <a:latin typeface="Arial Black" pitchFamily="34" charset="0"/>
              </a:rPr>
              <a:t>А Т Р 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4643446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u="sng" dirty="0" smtClean="0">
                <a:solidFill>
                  <a:srgbClr val="FF0000"/>
                </a:solidFill>
                <a:latin typeface="Arial Black" pitchFamily="34" charset="0"/>
              </a:rPr>
              <a:t>Е</a:t>
            </a:r>
            <a:endParaRPr lang="ru-RU" sz="4400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4" grpId="0" build="allAtOnce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271</Words>
  <Application>Microsoft Office PowerPoint</Application>
  <PresentationFormat>Экран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User</cp:lastModifiedBy>
  <cp:revision>28</cp:revision>
  <dcterms:created xsi:type="dcterms:W3CDTF">2012-08-12T16:04:58Z</dcterms:created>
  <dcterms:modified xsi:type="dcterms:W3CDTF">2012-11-04T11:06:35Z</dcterms:modified>
</cp:coreProperties>
</file>