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0" r:id="rId2"/>
    <p:sldId id="256" r:id="rId3"/>
    <p:sldId id="257" r:id="rId4"/>
    <p:sldId id="261" r:id="rId5"/>
    <p:sldId id="258" r:id="rId6"/>
    <p:sldId id="264" r:id="rId7"/>
    <p:sldId id="262" r:id="rId8"/>
    <p:sldId id="265" r:id="rId9"/>
    <p:sldId id="268" r:id="rId10"/>
    <p:sldId id="267" r:id="rId11"/>
    <p:sldId id="277" r:id="rId12"/>
    <p:sldId id="270" r:id="rId13"/>
    <p:sldId id="273" r:id="rId14"/>
    <p:sldId id="274" r:id="rId15"/>
    <p:sldId id="278" r:id="rId16"/>
    <p:sldId id="275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7EE00-CE78-427F-8429-67ABA2550AA8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FD0EE-8B6E-4A83-BE0B-2202878B1C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FD0EE-8B6E-4A83-BE0B-2202878B1C8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FD0EE-8B6E-4A83-BE0B-2202878B1C8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57C2-28F5-4088-B5E9-2A8C35D365FF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9686-F987-4167-802B-B8D044A41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57C2-28F5-4088-B5E9-2A8C35D365FF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9686-F987-4167-802B-B8D044A41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57C2-28F5-4088-B5E9-2A8C35D365FF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9686-F987-4167-802B-B8D044A41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57C2-28F5-4088-B5E9-2A8C35D365FF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9686-F987-4167-802B-B8D044A41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57C2-28F5-4088-B5E9-2A8C35D365FF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9686-F987-4167-802B-B8D044A41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57C2-28F5-4088-B5E9-2A8C35D365FF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9686-F987-4167-802B-B8D044A41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57C2-28F5-4088-B5E9-2A8C35D365FF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9686-F987-4167-802B-B8D044A41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57C2-28F5-4088-B5E9-2A8C35D365FF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9686-F987-4167-802B-B8D044A41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57C2-28F5-4088-B5E9-2A8C35D365FF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9686-F987-4167-802B-B8D044A41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57C2-28F5-4088-B5E9-2A8C35D365FF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9686-F987-4167-802B-B8D044A41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57C2-28F5-4088-B5E9-2A8C35D365FF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9686-F987-4167-802B-B8D044A41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357C2-28F5-4088-B5E9-2A8C35D365FF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29686-F987-4167-802B-B8D044A41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hyperlink" Target="../&#1087;&#1077;&#1089;&#1085;&#1080;/&#1040;.&#1055;&#1091;&#1075;&#1072;&#1095;&#1105;&#1074;&#1072;_&#1055;&#1077;&#1088;&#1074;&#1086;&#1082;&#1083;&#1072;&#1096;&#1082;&#1072;_-_&#1053;&#1072;&#1075;&#1088;&#1091;&#1078;&#1072;&#1090;&#1100;_&#1074;&#1089;&#1077;_&#1073;&#1086;&#1083;&#1100;&#1096;&#1077;_&#1085;&#1072;&#1089;_&#1089;&#1090;&#1072;&#1083;&#1080;_&#1087;&#1086;&#1095;&#1077;&#1084;&#1091;_&#1090;..._-_(mp3poisk.net).mp3" TargetMode="Externa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5;&#1088;&#1086;&#1093;&#1086;&#1088;&#1077;&#1085;&#1082;&#1086;\Documents\&#1091;&#1088;&#1086;&#1082;%20&#1086;&#1073;&#1091;&#1095;&#1077;&#1085;&#1080;&#1103;%20&#1075;&#1088;&#1072;&#1084;&#1086;&#1090;&#1077;\&#1073;&#1091;&#1082;&#1074;&#1072;%20&#1088;.wmv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http://www.tomsk.fio.ru/works/313/suh/karandah.gi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0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5984" y="2357430"/>
            <a:ext cx="4710264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УЧИМ БУКВЫ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" name="Рисунок 7" descr="i122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1142984"/>
            <a:ext cx="1509623" cy="1199072"/>
          </a:xfrm>
          <a:prstGeom prst="rect">
            <a:avLst/>
          </a:prstGeom>
        </p:spPr>
      </p:pic>
      <p:pic>
        <p:nvPicPr>
          <p:cNvPr id="9" name="Рисунок 8" descr="balloons1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7356" y="1214422"/>
            <a:ext cx="690113" cy="1345721"/>
          </a:xfrm>
          <a:prstGeom prst="rect">
            <a:avLst/>
          </a:prstGeom>
        </p:spPr>
      </p:pic>
      <p:pic>
        <p:nvPicPr>
          <p:cNvPr id="11" name="Picture 3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929454" y="2143116"/>
            <a:ext cx="2055187" cy="14827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буква р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85720" y="142852"/>
            <a:ext cx="8643902" cy="6482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85786" y="714356"/>
            <a:ext cx="6413514" cy="53565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86644" y="6072206"/>
            <a:ext cx="1535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3минуты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692733" y="5089532"/>
            <a:ext cx="2451267" cy="1768468"/>
          </a:xfrm>
        </p:spPr>
      </p:pic>
      <p:sp>
        <p:nvSpPr>
          <p:cNvPr id="4" name="TextBox 3"/>
          <p:cNvSpPr txBox="1"/>
          <p:nvPr/>
        </p:nvSpPr>
        <p:spPr>
          <a:xfrm>
            <a:off x="928662" y="214290"/>
            <a:ext cx="34863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«Лесенка».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643050"/>
            <a:ext cx="1491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4800" dirty="0" err="1" smtClean="0"/>
              <a:t>р</a:t>
            </a:r>
            <a:r>
              <a:rPr lang="ru-RU" sz="4800" dirty="0" smtClean="0"/>
              <a:t> -  -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2428868"/>
            <a:ext cx="17700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err="1" smtClean="0"/>
              <a:t>р</a:t>
            </a:r>
            <a:r>
              <a:rPr lang="ru-RU" sz="4400" dirty="0" smtClean="0"/>
              <a:t>  -  -  -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714348" y="3071810"/>
            <a:ext cx="21996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err="1" smtClean="0"/>
              <a:t>р</a:t>
            </a:r>
            <a:r>
              <a:rPr lang="ru-RU" sz="4400" dirty="0" smtClean="0"/>
              <a:t>  -  -  -  -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714348" y="3857628"/>
            <a:ext cx="26292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err="1" smtClean="0"/>
              <a:t>р</a:t>
            </a:r>
            <a:r>
              <a:rPr lang="ru-RU" sz="4400" dirty="0" smtClean="0"/>
              <a:t>  -  -  -  -  -</a:t>
            </a:r>
            <a:endParaRPr lang="ru-RU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714348" y="4643446"/>
            <a:ext cx="29306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err="1" smtClean="0"/>
              <a:t>р</a:t>
            </a:r>
            <a:r>
              <a:rPr lang="ru-RU" sz="4400" dirty="0" smtClean="0"/>
              <a:t> -  -  -  -  -  -</a:t>
            </a:r>
            <a:endParaRPr lang="ru-RU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714348" y="5357826"/>
            <a:ext cx="31870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err="1" smtClean="0"/>
              <a:t>р</a:t>
            </a:r>
            <a:r>
              <a:rPr lang="ru-RU" sz="4400" dirty="0" smtClean="0"/>
              <a:t>  -  -  -   -  -  -</a:t>
            </a:r>
            <a:endParaRPr lang="ru-RU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357158" y="357166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1.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692733" y="5089532"/>
            <a:ext cx="2451267" cy="1768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85786" y="285728"/>
            <a:ext cx="73896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Найди схему для слова  ТУРИЗМ.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285728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2.</a:t>
            </a:r>
            <a:endParaRPr lang="ru-RU" sz="4000" dirty="0"/>
          </a:p>
        </p:txBody>
      </p:sp>
      <p:sp>
        <p:nvSpPr>
          <p:cNvPr id="8" name="Блок-схема: узел 7"/>
          <p:cNvSpPr/>
          <p:nvPr/>
        </p:nvSpPr>
        <p:spPr>
          <a:xfrm>
            <a:off x="1643042" y="2285992"/>
            <a:ext cx="457200" cy="457200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2428860" y="2285992"/>
            <a:ext cx="457200" cy="457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36155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4500562" y="2285992"/>
            <a:ext cx="457200" cy="457200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3143240" y="2285992"/>
            <a:ext cx="457200" cy="4572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3786182" y="2285992"/>
            <a:ext cx="500066" cy="50006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1714480" y="3571876"/>
            <a:ext cx="457200" cy="457200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2428860" y="3571876"/>
            <a:ext cx="457200" cy="457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3143240" y="3571876"/>
            <a:ext cx="457200" cy="428628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3786182" y="3571876"/>
            <a:ext cx="457200" cy="457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4429124" y="3571876"/>
            <a:ext cx="457200" cy="457200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5143504" y="3571876"/>
            <a:ext cx="457200" cy="457200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узел 22"/>
          <p:cNvSpPr/>
          <p:nvPr/>
        </p:nvSpPr>
        <p:spPr>
          <a:xfrm>
            <a:off x="5857884" y="3571876"/>
            <a:ext cx="457200" cy="457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узел 24"/>
          <p:cNvSpPr/>
          <p:nvPr/>
        </p:nvSpPr>
        <p:spPr>
          <a:xfrm>
            <a:off x="5214942" y="2285992"/>
            <a:ext cx="457200" cy="457200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5400000">
            <a:off x="2536017" y="2464587"/>
            <a:ext cx="107157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4071934" y="1928802"/>
            <a:ext cx="357190" cy="2143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2571736" y="3857628"/>
            <a:ext cx="1000132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4392611" y="3750471"/>
            <a:ext cx="1072364" cy="7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10800000" flipV="1">
            <a:off x="4071934" y="3071810"/>
            <a:ext cx="285752" cy="2143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Блок-схема: узел 39"/>
          <p:cNvSpPr/>
          <p:nvPr/>
        </p:nvSpPr>
        <p:spPr>
          <a:xfrm>
            <a:off x="1714480" y="4500570"/>
            <a:ext cx="457200" cy="457200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Блок-схема: узел 40"/>
          <p:cNvSpPr/>
          <p:nvPr/>
        </p:nvSpPr>
        <p:spPr>
          <a:xfrm>
            <a:off x="2428860" y="4500570"/>
            <a:ext cx="457200" cy="457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Блок-схема: узел 41"/>
          <p:cNvSpPr/>
          <p:nvPr/>
        </p:nvSpPr>
        <p:spPr>
          <a:xfrm>
            <a:off x="3143240" y="4500570"/>
            <a:ext cx="457200" cy="4572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Блок-схема: узел 42"/>
          <p:cNvSpPr/>
          <p:nvPr/>
        </p:nvSpPr>
        <p:spPr>
          <a:xfrm>
            <a:off x="3786182" y="4500570"/>
            <a:ext cx="457200" cy="457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Блок-схема: узел 44"/>
          <p:cNvSpPr/>
          <p:nvPr/>
        </p:nvSpPr>
        <p:spPr>
          <a:xfrm>
            <a:off x="4500562" y="4500570"/>
            <a:ext cx="457200" cy="4572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Блок-схема: узел 45"/>
          <p:cNvSpPr/>
          <p:nvPr/>
        </p:nvSpPr>
        <p:spPr>
          <a:xfrm>
            <a:off x="5143504" y="4500570"/>
            <a:ext cx="457200" cy="4572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rot="5400000">
            <a:off x="2714612" y="4786322"/>
            <a:ext cx="71438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>
            <a:off x="4143372" y="4214818"/>
            <a:ext cx="214314" cy="2143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4" descr="d007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4071942"/>
            <a:ext cx="12382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Продолжи: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/>
              <a:t>Сегодня  я </a:t>
            </a:r>
            <a:r>
              <a:rPr lang="ru-RU" sz="4000" smtClean="0"/>
              <a:t>узнал     </a:t>
            </a:r>
            <a:r>
              <a:rPr lang="ru-RU" smtClean="0"/>
              <a:t>__________ 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r>
              <a:rPr lang="ru-RU" sz="4000" dirty="0" smtClean="0"/>
              <a:t>Было интересно __________ 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r>
              <a:rPr lang="ru-RU" sz="4000" dirty="0" smtClean="0"/>
              <a:t>Было трудно     ____________ 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285992"/>
            <a:ext cx="36719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Познакомиться: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3214686"/>
            <a:ext cx="17526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Узнать: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4000504"/>
            <a:ext cx="26677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Проверить: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928662" y="285728"/>
            <a:ext cx="2793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Цели урока: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143636" y="214290"/>
            <a:ext cx="2825934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143372" y="2285992"/>
            <a:ext cx="34624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 С    буквой Р </a:t>
            </a:r>
            <a:r>
              <a:rPr lang="ru-RU" sz="4000" dirty="0" err="1" smtClean="0"/>
              <a:t>р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2357422" y="3143248"/>
            <a:ext cx="62054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Какие звуки имеет буква Р?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845335" y="4572008"/>
            <a:ext cx="72986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Есть ли мягкие и твёрдые звуки, </a:t>
            </a:r>
          </a:p>
          <a:p>
            <a:r>
              <a:rPr lang="ru-RU" sz="4000" dirty="0" smtClean="0"/>
              <a:t>звонкие и глухие звуки?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Ребус.</a:t>
            </a:r>
            <a:endParaRPr lang="ru-RU" dirty="0"/>
          </a:p>
        </p:txBody>
      </p:sp>
      <p:pic>
        <p:nvPicPr>
          <p:cNvPr id="4" name="Picture 3" descr="C:\Documents and Settings\Lanos\Мои документы\Downloads\m_2128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143248"/>
            <a:ext cx="4643470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43108" y="1714488"/>
            <a:ext cx="6864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/>
              <a:t>К</a:t>
            </a:r>
            <a:endParaRPr lang="ru-RU" sz="72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0800000" flipV="1">
            <a:off x="1714480" y="1785926"/>
            <a:ext cx="1428760" cy="10715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428992" y="1571612"/>
            <a:ext cx="6623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/>
              <a:t>Р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472" y="357166"/>
            <a:ext cx="7732798" cy="59547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714348" y="5572140"/>
            <a:ext cx="2643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Спасибо</a:t>
            </a:r>
            <a:r>
              <a:rPr lang="ru-RU" sz="4400" dirty="0" smtClean="0"/>
              <a:t>!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1500174"/>
            <a:ext cx="785818" cy="92869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М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0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Помогите друзьям!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643050"/>
            <a:ext cx="463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К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142976" y="1643050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А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928926" y="1643050"/>
            <a:ext cx="5036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Н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143372" y="1643050"/>
            <a:ext cx="497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Л</a:t>
            </a:r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4714876" y="1643050"/>
            <a:ext cx="5245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О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5286380" y="1643050"/>
            <a:ext cx="4555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У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5786446" y="1643050"/>
            <a:ext cx="465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Э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3428992" y="1643050"/>
            <a:ext cx="5757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Ы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2500298" y="1643050"/>
            <a:ext cx="4491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Р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7072330" y="1643050"/>
            <a:ext cx="513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И</a:t>
            </a:r>
            <a:endParaRPr lang="ru-RU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6429388" y="1643050"/>
            <a:ext cx="434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Т</a:t>
            </a:r>
            <a:endParaRPr lang="ru-RU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214282" y="2928934"/>
            <a:ext cx="2202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Гласные: </a:t>
            </a:r>
            <a:endParaRPr lang="ru-RU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214282" y="4357694"/>
            <a:ext cx="26186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Согласные:</a:t>
            </a:r>
            <a:endParaRPr lang="ru-RU" sz="4000" dirty="0"/>
          </a:p>
        </p:txBody>
      </p:sp>
      <p:pic>
        <p:nvPicPr>
          <p:cNvPr id="18" name="Picture 4" descr="http://www.tomsk.fio.ru/works/313/suh/karandah.gif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>
          <a:xfrm>
            <a:off x="2357422" y="285728"/>
            <a:ext cx="952500" cy="1905000"/>
          </a:xfrm>
          <a:prstGeom prst="rect">
            <a:avLst/>
          </a:prstGeom>
          <a:noFill/>
          <a:ln/>
        </p:spPr>
      </p:pic>
      <p:sp>
        <p:nvSpPr>
          <p:cNvPr id="19" name="TextBox 18"/>
          <p:cNvSpPr txBox="1"/>
          <p:nvPr/>
        </p:nvSpPr>
        <p:spPr>
          <a:xfrm>
            <a:off x="7786710" y="1643050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С</a:t>
            </a:r>
            <a:endParaRPr lang="ru-RU" sz="4000" dirty="0"/>
          </a:p>
        </p:txBody>
      </p:sp>
      <p:sp>
        <p:nvSpPr>
          <p:cNvPr id="20" name="TextBox 19"/>
          <p:cNvSpPr txBox="1"/>
          <p:nvPr/>
        </p:nvSpPr>
        <p:spPr>
          <a:xfrm>
            <a:off x="2285984" y="3000372"/>
            <a:ext cx="571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 А  Ы  О  У  Э   И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00364" y="4357694"/>
            <a:ext cx="32127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К  М  Н  Л  Т  С</a:t>
            </a:r>
            <a:endParaRPr lang="ru-RU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6286512" y="4357694"/>
            <a:ext cx="4491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Р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450" y="1412875"/>
            <a:ext cx="6697663" cy="2584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atin typeface="Verdana" pitchFamily="34" charset="0"/>
              </a:rPr>
              <a:t>Согласные звуки [</a:t>
            </a:r>
            <a:r>
              <a:rPr lang="ru-RU" sz="5400" b="1" dirty="0" err="1" smtClean="0">
                <a:latin typeface="Verdana" pitchFamily="34" charset="0"/>
              </a:rPr>
              <a:t>р</a:t>
            </a:r>
            <a:r>
              <a:rPr lang="ru-RU" sz="5400" b="1" dirty="0" smtClean="0">
                <a:latin typeface="Verdana" pitchFamily="34" charset="0"/>
              </a:rPr>
              <a:t>] </a:t>
            </a:r>
            <a:r>
              <a:rPr lang="ru-RU" sz="5400" b="1" dirty="0">
                <a:latin typeface="Verdana" pitchFamily="34" charset="0"/>
              </a:rPr>
              <a:t>[</a:t>
            </a:r>
            <a:r>
              <a:rPr lang="ru-RU" sz="5400" b="1" dirty="0" err="1">
                <a:latin typeface="Verdana" pitchFamily="34" charset="0"/>
              </a:rPr>
              <a:t>р</a:t>
            </a:r>
            <a:r>
              <a:rPr lang="ru-RU" sz="5400" b="1" baseline="30000" dirty="0">
                <a:latin typeface="Verdana" pitchFamily="34" charset="0"/>
              </a:rPr>
              <a:t>,</a:t>
            </a:r>
            <a:r>
              <a:rPr lang="ru-RU" sz="5400" b="1" dirty="0">
                <a:latin typeface="Verdana" pitchFamily="34" charset="0"/>
              </a:rPr>
              <a:t>],</a:t>
            </a:r>
          </a:p>
          <a:p>
            <a:pPr algn="ctr">
              <a:defRPr/>
            </a:pPr>
            <a:r>
              <a:rPr lang="ru-RU" sz="5400" b="1" dirty="0">
                <a:latin typeface="Verdana" pitchFamily="34" charset="0"/>
              </a:rPr>
              <a:t> буквы </a:t>
            </a:r>
            <a:r>
              <a:rPr lang="ru-RU" sz="5400" b="1" dirty="0" smtClean="0">
                <a:latin typeface="Verdana" pitchFamily="34" charset="0"/>
              </a:rPr>
              <a:t>Р </a:t>
            </a:r>
            <a:r>
              <a:rPr lang="ru-RU" sz="5400" b="1" dirty="0" err="1" smtClean="0">
                <a:latin typeface="Verdana" pitchFamily="34" charset="0"/>
              </a:rPr>
              <a:t>р</a:t>
            </a:r>
            <a:r>
              <a:rPr lang="ru-RU" sz="5400" b="1" dirty="0" smtClean="0">
                <a:latin typeface="Verdana" pitchFamily="34" charset="0"/>
              </a:rPr>
              <a:t>.</a:t>
            </a:r>
            <a:endParaRPr lang="ru-RU" sz="5400" dirty="0"/>
          </a:p>
        </p:txBody>
      </p:sp>
      <p:pic>
        <p:nvPicPr>
          <p:cNvPr id="4" name="Picture 4" descr="j00885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4071942"/>
            <a:ext cx="2178050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MCj0406184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143512"/>
            <a:ext cx="1330325" cy="1412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214686"/>
            <a:ext cx="36719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Познакомиться: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2000240"/>
            <a:ext cx="17526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Узнать: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4000504"/>
            <a:ext cx="26677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Проверить: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928662" y="285728"/>
            <a:ext cx="2793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Цели урока: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143636" y="214290"/>
            <a:ext cx="2825934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857620" y="3214686"/>
            <a:ext cx="34624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 С    буквой Р </a:t>
            </a:r>
            <a:r>
              <a:rPr lang="ru-RU" sz="4000" dirty="0" err="1" smtClean="0"/>
              <a:t>р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928794" y="2500306"/>
            <a:ext cx="62054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Какие звуки имеет буква Р?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845335" y="4572008"/>
            <a:ext cx="72986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Есть ли мягкие и твёрдые звуки, </a:t>
            </a:r>
          </a:p>
          <a:p>
            <a:r>
              <a:rPr lang="ru-RU" sz="4000" dirty="0" smtClean="0"/>
              <a:t>звонкие и глухие звуки?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4949825" y="2325688"/>
            <a:ext cx="185738" cy="14462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099" name="Рисунок 9" descr="ehal-greka-cherez-reku.jpg"/>
          <p:cNvPicPr>
            <a:picLocks noChangeAspect="1"/>
          </p:cNvPicPr>
          <p:nvPr/>
        </p:nvPicPr>
        <p:blipFill>
          <a:blip r:embed="rId2" cstate="print"/>
          <a:srcRect l="6392" t="18500" r="7674" b="10101"/>
          <a:stretch>
            <a:fillRect/>
          </a:stretch>
        </p:blipFill>
        <p:spPr bwMode="auto">
          <a:xfrm>
            <a:off x="285720" y="142852"/>
            <a:ext cx="5823674" cy="6500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57950" y="857232"/>
            <a:ext cx="3095625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 dirty="0"/>
              <a:t>Ехал Грека </a:t>
            </a:r>
          </a:p>
          <a:p>
            <a:r>
              <a:rPr lang="ru-RU" sz="3200" b="1" i="1" dirty="0"/>
              <a:t>через реку. </a:t>
            </a:r>
            <a:br>
              <a:rPr lang="ru-RU" sz="3200" b="1" i="1" dirty="0"/>
            </a:br>
            <a:r>
              <a:rPr lang="ru-RU" sz="3200" b="1" i="1" dirty="0"/>
              <a:t>Видит Грека - </a:t>
            </a:r>
          </a:p>
          <a:p>
            <a:r>
              <a:rPr lang="ru-RU" sz="3200" b="1" i="1" dirty="0"/>
              <a:t> в реке рак. </a:t>
            </a:r>
            <a:br>
              <a:rPr lang="ru-RU" sz="3200" b="1" i="1" dirty="0"/>
            </a:br>
            <a:r>
              <a:rPr lang="ru-RU" sz="3200" b="1" i="1" dirty="0"/>
              <a:t>Сунул в реку </a:t>
            </a:r>
          </a:p>
          <a:p>
            <a:r>
              <a:rPr lang="ru-RU" sz="3200" b="1" i="1" dirty="0"/>
              <a:t>руку Грека. </a:t>
            </a:r>
            <a:br>
              <a:rPr lang="ru-RU" sz="3200" b="1" i="1" dirty="0"/>
            </a:br>
            <a:r>
              <a:rPr lang="ru-RU" sz="3200" b="1" i="1" dirty="0"/>
              <a:t>Рак за руку </a:t>
            </a:r>
          </a:p>
          <a:p>
            <a:r>
              <a:rPr lang="ru-RU" sz="3200" b="1" i="1" dirty="0"/>
              <a:t>Греку - цап.</a:t>
            </a:r>
            <a:endParaRPr lang="ru-RU" sz="3200" dirty="0"/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57356" y="206770"/>
            <a:ext cx="5500726" cy="607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1142984"/>
            <a:ext cx="33617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Буква   </a:t>
            </a:r>
            <a:r>
              <a:rPr lang="ru-RU" sz="6000" dirty="0" err="1" smtClean="0"/>
              <a:t>Рр</a:t>
            </a:r>
            <a:endParaRPr lang="ru-RU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1428728" y="3714752"/>
            <a:ext cx="9717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[</a:t>
            </a:r>
            <a:r>
              <a:rPr lang="ru-RU" sz="5400" dirty="0" err="1" smtClean="0"/>
              <a:t>р</a:t>
            </a:r>
            <a:r>
              <a:rPr lang="en-US" sz="5400" dirty="0" smtClean="0"/>
              <a:t>]</a:t>
            </a:r>
            <a:endParaRPr lang="ru-RU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5643570" y="3714752"/>
            <a:ext cx="11448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[</a:t>
            </a:r>
            <a:r>
              <a:rPr lang="ru-RU" sz="5400" dirty="0" err="1" smtClean="0"/>
              <a:t>р</a:t>
            </a:r>
            <a:r>
              <a:rPr lang="en-US" sz="5400" dirty="0" smtClean="0"/>
              <a:t>’]</a:t>
            </a:r>
            <a:endParaRPr lang="ru-RU" sz="54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rot="16200000" flipH="1">
            <a:off x="4786314" y="2500306"/>
            <a:ext cx="1500198" cy="9286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2071670" y="2357430"/>
            <a:ext cx="1428760" cy="114300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5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970" y="3000372"/>
            <a:ext cx="2222153" cy="352067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6" name="AutoShape 2" descr="http://raskraska.ru/azbuka/azbuka-list-rus-b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raskraska.ru/azbuka/azbuka-list-rus-b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raskraska.ru/azbuka/azbuka-list-rus-b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C:\Documents and Settings\Lanos\Мои документы\Downloads\main12250419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7603208" cy="62545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C:\Documents and Settings\МамулькА\Рабочий стол\азбука\азбука\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714875" y="3500438"/>
            <a:ext cx="14414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рыцарь</a:t>
            </a:r>
            <a:endParaRPr lang="ru-RU" sz="2800" dirty="0">
              <a:solidFill>
                <a:srgbClr val="FF006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3438" y="4762500"/>
            <a:ext cx="102393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4617B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рыба</a:t>
            </a:r>
            <a:endParaRPr lang="ru-RU" sz="2800" dirty="0">
              <a:solidFill>
                <a:srgbClr val="04617B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72375" y="2786063"/>
            <a:ext cx="10128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рысь</a:t>
            </a:r>
            <a:endParaRPr lang="ru-RU" sz="2800" dirty="0">
              <a:solidFill>
                <a:srgbClr val="CC33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71938" y="119063"/>
            <a:ext cx="126841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BD0D9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радуга</a:t>
            </a:r>
            <a:endParaRPr lang="ru-RU" sz="2800" dirty="0">
              <a:solidFill>
                <a:srgbClr val="0BD0D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57750" y="5619750"/>
            <a:ext cx="7715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рак</a:t>
            </a:r>
            <a:endParaRPr lang="ru-RU" sz="2800" dirty="0">
              <a:solidFill>
                <a:srgbClr val="CC00CC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13450" y="2190750"/>
            <a:ext cx="172561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раковина</a:t>
            </a:r>
            <a:endParaRPr lang="ru-RU" sz="2800" dirty="0">
              <a:solidFill>
                <a:srgbClr val="CC66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80300" y="190500"/>
            <a:ext cx="13779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F6F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ракеты</a:t>
            </a:r>
            <a:endParaRPr lang="ru-RU" sz="2800" dirty="0">
              <a:solidFill>
                <a:srgbClr val="0F6FC6">
                  <a:lumMod val="75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65288" y="2690813"/>
            <a:ext cx="147796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русалка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74900" y="3714750"/>
            <a:ext cx="169703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ромашки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875" y="6262688"/>
            <a:ext cx="9239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F6F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река</a:t>
            </a:r>
            <a:endParaRPr lang="ru-RU" sz="2800" dirty="0">
              <a:solidFill>
                <a:srgbClr val="0F6FC6">
                  <a:lumMod val="75000"/>
                </a:srgbClr>
              </a:solidFill>
            </a:endParaRPr>
          </a:p>
        </p:txBody>
      </p:sp>
      <p:sp>
        <p:nvSpPr>
          <p:cNvPr id="13" name="Месяц 12"/>
          <p:cNvSpPr/>
          <p:nvPr/>
        </p:nvSpPr>
        <p:spPr>
          <a:xfrm rot="5400000">
            <a:off x="2714626" y="-2143125"/>
            <a:ext cx="3357562" cy="8072437"/>
          </a:xfrm>
          <a:prstGeom prst="moon">
            <a:avLst>
              <a:gd name="adj" fmla="val 36456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715125" y="785813"/>
            <a:ext cx="1285875" cy="107156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443538" y="1571625"/>
            <a:ext cx="914400" cy="9144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429125" y="2357438"/>
            <a:ext cx="1714500" cy="242887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Хорда 16"/>
          <p:cNvSpPr/>
          <p:nvPr/>
        </p:nvSpPr>
        <p:spPr>
          <a:xfrm rot="6864507">
            <a:off x="2323307" y="3799681"/>
            <a:ext cx="963612" cy="1933575"/>
          </a:xfrm>
          <a:prstGeom prst="chord">
            <a:avLst>
              <a:gd name="adj1" fmla="val 2700000"/>
              <a:gd name="adj2" fmla="val 15876497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071563" y="4357688"/>
            <a:ext cx="628650" cy="5715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 rot="21032918">
            <a:off x="6789738" y="3287713"/>
            <a:ext cx="1849437" cy="10160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500688" y="5357813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57250" y="3071813"/>
            <a:ext cx="1214438" cy="121443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 rot="647957">
            <a:off x="1062038" y="5038725"/>
            <a:ext cx="1998662" cy="681038"/>
          </a:xfrm>
          <a:prstGeom prst="roundRect">
            <a:avLst>
              <a:gd name="adj" fmla="val 33950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14313" y="3571875"/>
            <a:ext cx="857250" cy="157162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42875" y="6215063"/>
            <a:ext cx="5214938" cy="5715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786563" y="6215063"/>
            <a:ext cx="2214562" cy="5715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1000125" y="3071813"/>
            <a:ext cx="571500" cy="5715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1438" y="2643188"/>
            <a:ext cx="8890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роза</a:t>
            </a:r>
            <a:endParaRPr lang="ru-RU" sz="2800"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</p:bldLst>
  </p:timing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787</TotalTime>
  <Words>209</Words>
  <Application>Microsoft Office PowerPoint</Application>
  <PresentationFormat>Экран (4:3)</PresentationFormat>
  <Paragraphs>80</Paragraphs>
  <Slides>17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М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Продолжи:</vt:lpstr>
      <vt:lpstr>Слайд 15</vt:lpstr>
      <vt:lpstr>Ребус.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Прохоренко</dc:creator>
  <cp:lastModifiedBy>Прохоренко</cp:lastModifiedBy>
  <cp:revision>87</cp:revision>
  <dcterms:created xsi:type="dcterms:W3CDTF">2012-11-05T08:30:09Z</dcterms:created>
  <dcterms:modified xsi:type="dcterms:W3CDTF">2013-01-05T15:47:29Z</dcterms:modified>
</cp:coreProperties>
</file>