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11.01.2012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images.yandex.ru/?lr=21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4167" y="908720"/>
            <a:ext cx="7995664" cy="3384376"/>
          </a:xfrm>
        </p:spPr>
        <p:txBody>
          <a:bodyPr>
            <a:noAutofit/>
          </a:bodyPr>
          <a:lstStyle/>
          <a:p>
            <a:pPr algn="ctr"/>
            <a:r>
              <a:rPr lang="ru-RU" sz="7200" dirty="0">
                <a:solidFill>
                  <a:schemeClr val="tx2"/>
                </a:solidFill>
              </a:rPr>
              <a:t>Проверочный тест</a:t>
            </a:r>
            <a:br>
              <a:rPr lang="ru-RU" sz="7200" dirty="0">
                <a:solidFill>
                  <a:schemeClr val="tx2"/>
                </a:solidFill>
              </a:rPr>
            </a:br>
            <a:r>
              <a:rPr lang="ru-RU" sz="7200" dirty="0">
                <a:solidFill>
                  <a:schemeClr val="tx2"/>
                </a:solidFill>
              </a:rPr>
              <a:t>« Мы и наше здоровье».</a:t>
            </a:r>
            <a:br>
              <a:rPr lang="ru-RU" sz="7200" dirty="0">
                <a:solidFill>
                  <a:schemeClr val="tx2"/>
                </a:solidFill>
              </a:rPr>
            </a:br>
            <a:endParaRPr lang="ru-RU" sz="7200" dirty="0">
              <a:solidFill>
                <a:schemeClr val="tx2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222512"/>
            <a:ext cx="5093846" cy="3389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4091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273856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9. Через какие органы происходит удаление из организма вредных веществ?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30" y="2178184"/>
            <a:ext cx="6069472" cy="2933680"/>
          </a:xfrm>
        </p:spPr>
        <p:txBody>
          <a:bodyPr/>
          <a:lstStyle/>
          <a:p>
            <a:r>
              <a:rPr lang="ru-RU" sz="3200" dirty="0" smtClean="0"/>
              <a:t>А</a:t>
            </a:r>
            <a:r>
              <a:rPr lang="ru-RU" sz="3200" dirty="0"/>
              <a:t>) Через печень, кишечник, мочевой </a:t>
            </a:r>
            <a:r>
              <a:rPr lang="ru-RU" sz="3200" dirty="0" smtClean="0"/>
              <a:t>пузырь;</a:t>
            </a:r>
            <a:endParaRPr lang="ru-RU" sz="3200" dirty="0"/>
          </a:p>
          <a:p>
            <a:r>
              <a:rPr lang="ru-RU" sz="3200" dirty="0"/>
              <a:t>Б) через кожу, почки, </a:t>
            </a:r>
            <a:r>
              <a:rPr lang="ru-RU" sz="3200" dirty="0" smtClean="0"/>
              <a:t>легкие;</a:t>
            </a:r>
            <a:endParaRPr lang="ru-RU" sz="3200" dirty="0"/>
          </a:p>
          <a:p>
            <a:r>
              <a:rPr lang="ru-RU" sz="3200" dirty="0"/>
              <a:t>В) через сердце, желудок, желчный </a:t>
            </a:r>
            <a:r>
              <a:rPr lang="ru-RU" sz="3200" dirty="0" smtClean="0"/>
              <a:t>пузырь.</a:t>
            </a:r>
            <a:endParaRPr lang="ru-RU" sz="3200" dirty="0"/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634913"/>
            <a:ext cx="3048000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6017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8229600" cy="3528392"/>
          </a:xfrm>
        </p:spPr>
        <p:txBody>
          <a:bodyPr>
            <a:normAutofit/>
          </a:bodyPr>
          <a:lstStyle/>
          <a:p>
            <a:r>
              <a:rPr lang="ru-RU" b="1" dirty="0"/>
              <a:t>10. «Кто всему голова» у человека?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1432" y="2204864"/>
            <a:ext cx="4608512" cy="2895600"/>
          </a:xfrm>
        </p:spPr>
        <p:txBody>
          <a:bodyPr>
            <a:normAutofit/>
          </a:bodyPr>
          <a:lstStyle/>
          <a:p>
            <a:pPr marL="2286000" lvl="8" indent="0">
              <a:buNone/>
            </a:pPr>
            <a:r>
              <a:rPr lang="ru-RU" sz="3200" dirty="0" smtClean="0"/>
              <a:t>А</a:t>
            </a:r>
            <a:r>
              <a:rPr lang="ru-RU" sz="3200" dirty="0"/>
              <a:t>) </a:t>
            </a:r>
            <a:r>
              <a:rPr lang="ru-RU" sz="3200" dirty="0" smtClean="0"/>
              <a:t>мозг ;              </a:t>
            </a:r>
          </a:p>
          <a:p>
            <a:pPr marL="2286000" lvl="8" indent="0">
              <a:buNone/>
            </a:pPr>
            <a:r>
              <a:rPr lang="ru-RU" sz="3200" dirty="0" smtClean="0"/>
              <a:t>Б</a:t>
            </a:r>
            <a:r>
              <a:rPr lang="ru-RU" sz="3200" dirty="0"/>
              <a:t>) сердце </a:t>
            </a:r>
            <a:r>
              <a:rPr lang="ru-RU" sz="3200" dirty="0" smtClean="0"/>
              <a:t>;                       </a:t>
            </a:r>
          </a:p>
          <a:p>
            <a:pPr marL="2011680" lvl="7" indent="0">
              <a:buNone/>
            </a:pPr>
            <a:r>
              <a:rPr lang="ru-RU" sz="3400" dirty="0" smtClean="0"/>
              <a:t> </a:t>
            </a:r>
            <a:r>
              <a:rPr lang="ru-RU" sz="3400" dirty="0"/>
              <a:t>В) </a:t>
            </a:r>
            <a:r>
              <a:rPr lang="ru-RU" sz="3400" dirty="0" smtClean="0"/>
              <a:t>желудок.</a:t>
            </a:r>
            <a:endParaRPr lang="ru-RU" sz="3400" dirty="0"/>
          </a:p>
          <a:p>
            <a:pPr algn="ctr"/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029" y="3789040"/>
            <a:ext cx="3936438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4377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35912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Презентацию создала учитель начальных классов </a:t>
            </a:r>
            <a:br>
              <a:rPr lang="ru-RU" dirty="0" smtClean="0"/>
            </a:br>
            <a:r>
              <a:rPr lang="ru-RU" dirty="0" smtClean="0"/>
              <a:t>МОУ СОШ № 2г.Егорьевска Московской области</a:t>
            </a:r>
            <a:br>
              <a:rPr lang="ru-RU" dirty="0" smtClean="0"/>
            </a:br>
            <a:r>
              <a:rPr lang="ru-RU" dirty="0" smtClean="0"/>
              <a:t> Лоскутова Светлана Евгеньевна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2031504"/>
          </a:xfrm>
        </p:spPr>
        <p:txBody>
          <a:bodyPr/>
          <a:lstStyle/>
          <a:p>
            <a:r>
              <a:rPr lang="ru-RU" dirty="0" smtClean="0"/>
              <a:t>В презентации использованы  картинки </a:t>
            </a:r>
            <a:r>
              <a:rPr lang="en-US" dirty="0">
                <a:hlinkClick r:id="rId2"/>
              </a:rPr>
              <a:t>http://images.yandex.ru/?</a:t>
            </a:r>
            <a:r>
              <a:rPr lang="en-US" dirty="0" smtClean="0">
                <a:hlinkClick r:id="rId2"/>
              </a:rPr>
              <a:t>lr=213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3772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38912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400" b="1" dirty="0">
                <a:solidFill>
                  <a:schemeClr val="accent1"/>
                </a:solidFill>
              </a:rPr>
              <a:t>1.Зачем нужно знать свой организм?</a:t>
            </a:r>
          </a:p>
          <a:p>
            <a:r>
              <a:rPr lang="ru-RU" sz="3200" dirty="0"/>
              <a:t>А) Чтобы сохранить и укреплять </a:t>
            </a:r>
            <a:r>
              <a:rPr lang="ru-RU" sz="3200" dirty="0" smtClean="0"/>
              <a:t>здоровье.</a:t>
            </a:r>
            <a:endParaRPr lang="ru-RU" sz="3200" dirty="0"/>
          </a:p>
          <a:p>
            <a:r>
              <a:rPr lang="ru-RU" sz="3200" dirty="0"/>
              <a:t>Б) Чтобы человек мог мыслить и </a:t>
            </a:r>
            <a:r>
              <a:rPr lang="ru-RU" sz="3200" dirty="0" smtClean="0"/>
              <a:t>трудиться.</a:t>
            </a:r>
            <a:endParaRPr lang="ru-RU" sz="3200" dirty="0"/>
          </a:p>
          <a:p>
            <a:r>
              <a:rPr lang="ru-RU" sz="3200" dirty="0"/>
              <a:t>В) Чтобы умело использовать свои возможности.</a:t>
            </a:r>
          </a:p>
          <a:p>
            <a:endParaRPr lang="ru-RU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425702"/>
            <a:ext cx="2304256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0256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91264" cy="230652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2.В какой строчке указаны только органы человека?</a:t>
            </a:r>
            <a:br>
              <a:rPr lang="ru-RU" sz="4800" b="1" dirty="0"/>
            </a:b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2016224"/>
          </a:xfrm>
        </p:spPr>
        <p:txBody>
          <a:bodyPr/>
          <a:lstStyle/>
          <a:p>
            <a:r>
              <a:rPr lang="ru-RU" sz="3200" dirty="0" smtClean="0"/>
              <a:t>А</a:t>
            </a:r>
            <a:r>
              <a:rPr lang="ru-RU" sz="3200" dirty="0" smtClean="0"/>
              <a:t>) </a:t>
            </a:r>
            <a:r>
              <a:rPr lang="ru-RU" sz="3200" dirty="0"/>
              <a:t>Глаза, лёгкие, желудок, </a:t>
            </a:r>
            <a:r>
              <a:rPr lang="ru-RU" sz="3200" dirty="0" smtClean="0"/>
              <a:t>кожа.</a:t>
            </a:r>
            <a:endParaRPr lang="ru-RU" sz="3200" dirty="0"/>
          </a:p>
          <a:p>
            <a:r>
              <a:rPr lang="ru-RU" sz="3200" dirty="0" smtClean="0"/>
              <a:t>Б)Сердце</a:t>
            </a:r>
            <a:r>
              <a:rPr lang="ru-RU" sz="3200" dirty="0"/>
              <a:t>, головной мозг, почки, кровь.</a:t>
            </a:r>
          </a:p>
          <a:p>
            <a:r>
              <a:rPr lang="ru-RU" sz="3200" dirty="0"/>
              <a:t>В</a:t>
            </a:r>
            <a:r>
              <a:rPr lang="ru-RU" sz="3200" dirty="0" smtClean="0"/>
              <a:t>) </a:t>
            </a:r>
            <a:r>
              <a:rPr lang="ru-RU" sz="3200" dirty="0"/>
              <a:t>Печень, селезёнка, уши, желчь.</a:t>
            </a:r>
          </a:p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796720"/>
            <a:ext cx="2966565" cy="2887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202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26369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3</a:t>
            </a:r>
            <a:r>
              <a:rPr lang="ru-RU" b="1" dirty="0"/>
              <a:t>. Как называется способность человека чувствовать боль, холод, тепло, прикосновения?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36912"/>
            <a:ext cx="8229600" cy="216024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</a:t>
            </a:r>
            <a:r>
              <a:rPr lang="ru-RU" sz="3200" dirty="0"/>
              <a:t>) вкусом</a:t>
            </a:r>
            <a:r>
              <a:rPr lang="ru-RU" sz="3200" dirty="0" smtClean="0"/>
              <a:t>;                                </a:t>
            </a:r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dirty="0"/>
              <a:t>Б) осязанием;                  </a:t>
            </a:r>
          </a:p>
          <a:p>
            <a:r>
              <a:rPr lang="ru-RU" sz="3200" dirty="0"/>
              <a:t> В) обонянием.</a:t>
            </a:r>
          </a:p>
          <a:p>
            <a:endParaRPr lang="ru-RU" sz="32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09120"/>
            <a:ext cx="2004814" cy="200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47617"/>
            <a:ext cx="2949476" cy="1966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80" y="4509120"/>
            <a:ext cx="1523658" cy="200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9589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4.Какова роль скелета человека?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861672"/>
          </a:xfrm>
        </p:spPr>
        <p:txBody>
          <a:bodyPr/>
          <a:lstStyle/>
          <a:p>
            <a:r>
              <a:rPr lang="ru-RU" sz="3200" dirty="0" smtClean="0"/>
              <a:t>А</a:t>
            </a:r>
            <a:r>
              <a:rPr lang="ru-RU" sz="3200" dirty="0"/>
              <a:t>) скелет защищает внутренние органы от </a:t>
            </a:r>
            <a:r>
              <a:rPr lang="ru-RU" sz="3200" dirty="0" smtClean="0"/>
              <a:t>повреждения;</a:t>
            </a:r>
            <a:endParaRPr lang="ru-RU" sz="3200" dirty="0"/>
          </a:p>
          <a:p>
            <a:r>
              <a:rPr lang="ru-RU" sz="3200" dirty="0"/>
              <a:t>Б) сокращаясь и расслабляясь, скелет приводит в движение мышцы; </a:t>
            </a:r>
          </a:p>
          <a:p>
            <a:r>
              <a:rPr lang="ru-RU" sz="3200" dirty="0"/>
              <a:t>В) скелет является опорой тела.</a:t>
            </a:r>
          </a:p>
          <a:p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581128"/>
            <a:ext cx="1890970" cy="2148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7252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230652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5. От чего зависит осанка человека?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6264696" cy="2141592"/>
          </a:xfrm>
        </p:spPr>
        <p:txBody>
          <a:bodyPr>
            <a:normAutofit fontScale="55000" lnSpcReduction="20000"/>
          </a:bodyPr>
          <a:lstStyle/>
          <a:p>
            <a:r>
              <a:rPr lang="ru-RU" sz="6500" dirty="0" smtClean="0"/>
              <a:t>А</a:t>
            </a:r>
            <a:r>
              <a:rPr lang="ru-RU" sz="6500" dirty="0"/>
              <a:t>) от скелета и мышц;</a:t>
            </a:r>
          </a:p>
          <a:p>
            <a:r>
              <a:rPr lang="ru-RU" sz="6500" dirty="0"/>
              <a:t>Б) от связок и сухожилий;</a:t>
            </a:r>
          </a:p>
          <a:p>
            <a:r>
              <a:rPr lang="ru-RU" sz="6500" dirty="0"/>
              <a:t>В) от хрящей и костей</a:t>
            </a:r>
            <a:r>
              <a:rPr lang="ru-RU" sz="5800" dirty="0"/>
              <a:t>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996952"/>
            <a:ext cx="2571958" cy="3526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518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223451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6. Для чего человеку нужна пища?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00808"/>
            <a:ext cx="6696744" cy="4392488"/>
          </a:xfrm>
        </p:spPr>
        <p:txBody>
          <a:bodyPr>
            <a:normAutofit fontScale="47500" lnSpcReduction="20000"/>
          </a:bodyPr>
          <a:lstStyle/>
          <a:p>
            <a:r>
              <a:rPr lang="ru-RU" sz="8000" dirty="0" smtClean="0"/>
              <a:t>А</a:t>
            </a:r>
            <a:r>
              <a:rPr lang="ru-RU" sz="8000" dirty="0"/>
              <a:t>) с пищей человек получает питательные вещества;</a:t>
            </a:r>
          </a:p>
          <a:p>
            <a:r>
              <a:rPr lang="ru-RU" sz="8000" dirty="0"/>
              <a:t>Б) с пищей человек получает необходимый для жизни </a:t>
            </a:r>
            <a:r>
              <a:rPr lang="ru-RU" sz="8000" dirty="0" smtClean="0"/>
              <a:t>кислород</a:t>
            </a:r>
            <a:r>
              <a:rPr lang="ru-RU" sz="8000" dirty="0"/>
              <a:t>;</a:t>
            </a:r>
          </a:p>
          <a:p>
            <a:r>
              <a:rPr lang="ru-RU" sz="8000" dirty="0"/>
              <a:t>В) с пищей человек получает воду и витамины.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466335"/>
            <a:ext cx="2323495" cy="312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0687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266656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7. Благодаря чему питательные вещества разносятся по организму?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392" y="3303229"/>
            <a:ext cx="6611888" cy="17815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</a:t>
            </a:r>
            <a:r>
              <a:rPr lang="ru-RU" sz="3200" dirty="0"/>
              <a:t>) благодаря мышцам;</a:t>
            </a:r>
          </a:p>
          <a:p>
            <a:r>
              <a:rPr lang="ru-RU" sz="3200" dirty="0"/>
              <a:t>Б) благодаря крови;</a:t>
            </a:r>
          </a:p>
          <a:p>
            <a:r>
              <a:rPr lang="ru-RU" sz="3200" dirty="0"/>
              <a:t>В) благодаря нервным волокнам.</a:t>
            </a:r>
          </a:p>
          <a:p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934676"/>
            <a:ext cx="1800200" cy="4518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5431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230652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8. Какой газ необходим органам для работы?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501008"/>
            <a:ext cx="8229600" cy="17815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</a:t>
            </a:r>
            <a:r>
              <a:rPr lang="ru-RU" sz="3200" dirty="0"/>
              <a:t>) углекислый </a:t>
            </a:r>
            <a:r>
              <a:rPr lang="ru-RU" sz="3200" dirty="0" smtClean="0"/>
              <a:t>газ;</a:t>
            </a:r>
            <a:endParaRPr lang="ru-RU" sz="3200" dirty="0"/>
          </a:p>
          <a:p>
            <a:r>
              <a:rPr lang="ru-RU" sz="3200" dirty="0"/>
              <a:t>Б) </a:t>
            </a:r>
            <a:r>
              <a:rPr lang="ru-RU" sz="3200" dirty="0" smtClean="0"/>
              <a:t>азот;</a:t>
            </a:r>
            <a:endParaRPr lang="ru-RU" sz="3200" dirty="0"/>
          </a:p>
          <a:p>
            <a:r>
              <a:rPr lang="ru-RU" sz="3200" dirty="0"/>
              <a:t>В) </a:t>
            </a:r>
            <a:r>
              <a:rPr lang="ru-RU" sz="3200" dirty="0" smtClean="0"/>
              <a:t>кислород.</a:t>
            </a:r>
            <a:endParaRPr lang="ru-RU" sz="3200" dirty="0"/>
          </a:p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501008"/>
            <a:ext cx="3628985" cy="3048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01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310</Words>
  <Application>Microsoft Office PowerPoint</Application>
  <PresentationFormat>Экран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Проверочный тест « Мы и наше здоровье». </vt:lpstr>
      <vt:lpstr>Презентация PowerPoint</vt:lpstr>
      <vt:lpstr>2.В какой строчке указаны только органы человека? </vt:lpstr>
      <vt:lpstr>  3. Как называется способность человека чувствовать боль, холод, тепло, прикосновения? </vt:lpstr>
      <vt:lpstr>4.Какова роль скелета человека? </vt:lpstr>
      <vt:lpstr>5. От чего зависит осанка человека? </vt:lpstr>
      <vt:lpstr>6. Для чего человеку нужна пища? </vt:lpstr>
      <vt:lpstr>7. Благодаря чему питательные вещества разносятся по организму? </vt:lpstr>
      <vt:lpstr>8. Какой газ необходим органам для работы? </vt:lpstr>
      <vt:lpstr>9. Через какие органы происходит удаление из организма вредных веществ? </vt:lpstr>
      <vt:lpstr>10. «Кто всему голова» у человека? </vt:lpstr>
      <vt:lpstr>Презентацию создала учитель начальных классов  МОУ СОШ № 2г.Егорьевска Московской области  Лоскутова Светлана Евгеньевна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Проверочный тест « Мы и наше здоровье». </dc:title>
  <cp:lastModifiedBy>Admin</cp:lastModifiedBy>
  <cp:revision>8</cp:revision>
  <dcterms:modified xsi:type="dcterms:W3CDTF">2012-01-11T17:41:21Z</dcterms:modified>
</cp:coreProperties>
</file>