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6" r:id="rId2"/>
    <p:sldId id="257" r:id="rId3"/>
    <p:sldId id="261" r:id="rId4"/>
    <p:sldId id="259" r:id="rId5"/>
    <p:sldId id="260" r:id="rId6"/>
    <p:sldId id="271" r:id="rId7"/>
    <p:sldId id="270" r:id="rId8"/>
    <p:sldId id="263" r:id="rId9"/>
    <p:sldId id="265" r:id="rId10"/>
    <p:sldId id="268" r:id="rId11"/>
    <p:sldId id="272" r:id="rId12"/>
    <p:sldId id="273" r:id="rId13"/>
    <p:sldId id="274"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66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CA9ED5-7F2B-446C-8F75-B2932F5529F5}"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ru-RU"/>
        </a:p>
      </dgm:t>
    </dgm:pt>
    <dgm:pt modelId="{985E7AD3-1AEC-4CF3-9353-46AD6CA5ACBA}">
      <dgm:prSet phldrT="[Текст]"/>
      <dgm:spPr/>
      <dgm:t>
        <a:bodyPr/>
        <a:lstStyle/>
        <a:p>
          <a:r>
            <a:rPr lang="ru-RU" dirty="0" smtClean="0"/>
            <a:t>Имя существительное</a:t>
          </a:r>
          <a:endParaRPr lang="ru-RU" dirty="0"/>
        </a:p>
      </dgm:t>
    </dgm:pt>
    <dgm:pt modelId="{AD26A959-6913-4CB9-97C5-CE7A4969F86A}" type="parTrans" cxnId="{35EA5223-29F9-4874-98F1-38CD44A5F979}">
      <dgm:prSet/>
      <dgm:spPr/>
      <dgm:t>
        <a:bodyPr/>
        <a:lstStyle/>
        <a:p>
          <a:endParaRPr lang="ru-RU"/>
        </a:p>
      </dgm:t>
    </dgm:pt>
    <dgm:pt modelId="{5D36201F-77E8-445C-8BF0-8D275301C621}" type="sibTrans" cxnId="{35EA5223-29F9-4874-98F1-38CD44A5F979}">
      <dgm:prSet/>
      <dgm:spPr/>
      <dgm:t>
        <a:bodyPr/>
        <a:lstStyle/>
        <a:p>
          <a:endParaRPr lang="ru-RU"/>
        </a:p>
      </dgm:t>
    </dgm:pt>
    <dgm:pt modelId="{698EED24-929E-4A5E-8F02-A14444ACEE35}">
      <dgm:prSet phldrT="[Текст]"/>
      <dgm:spPr/>
      <dgm:t>
        <a:bodyPr/>
        <a:lstStyle/>
        <a:p>
          <a:r>
            <a:rPr lang="ru-RU" dirty="0" smtClean="0"/>
            <a:t>Обозначает предмет</a:t>
          </a:r>
          <a:endParaRPr lang="ru-RU" dirty="0"/>
        </a:p>
      </dgm:t>
    </dgm:pt>
    <dgm:pt modelId="{651340EB-8F54-4B58-B44D-10BBAFD54B1F}" type="parTrans" cxnId="{8E85A279-C273-496F-96DA-75ECCD5E8686}">
      <dgm:prSet/>
      <dgm:spPr/>
      <dgm:t>
        <a:bodyPr/>
        <a:lstStyle/>
        <a:p>
          <a:endParaRPr lang="ru-RU"/>
        </a:p>
      </dgm:t>
    </dgm:pt>
    <dgm:pt modelId="{26748E10-A2AC-4994-A314-CCAFE2B36098}" type="sibTrans" cxnId="{8E85A279-C273-496F-96DA-75ECCD5E8686}">
      <dgm:prSet/>
      <dgm:spPr/>
      <dgm:t>
        <a:bodyPr/>
        <a:lstStyle/>
        <a:p>
          <a:endParaRPr lang="ru-RU"/>
        </a:p>
      </dgm:t>
    </dgm:pt>
    <dgm:pt modelId="{5400E4B4-B7D2-4C55-BDE5-8907F8065496}">
      <dgm:prSet phldrT="[Текст]"/>
      <dgm:spPr/>
      <dgm:t>
        <a:bodyPr/>
        <a:lstStyle/>
        <a:p>
          <a:r>
            <a:rPr lang="ru-RU" dirty="0" smtClean="0"/>
            <a:t>Кто? Что?</a:t>
          </a:r>
          <a:endParaRPr lang="ru-RU" dirty="0"/>
        </a:p>
      </dgm:t>
    </dgm:pt>
    <dgm:pt modelId="{EDCFDF46-B811-4BA9-A410-0413E9160B92}" type="parTrans" cxnId="{4A5EAEE6-E7D3-467A-90D8-A8D6AEA952C0}">
      <dgm:prSet/>
      <dgm:spPr/>
      <dgm:t>
        <a:bodyPr/>
        <a:lstStyle/>
        <a:p>
          <a:endParaRPr lang="ru-RU"/>
        </a:p>
      </dgm:t>
    </dgm:pt>
    <dgm:pt modelId="{54D0841A-AF82-4172-A210-7B24B7A2E6B9}" type="sibTrans" cxnId="{4A5EAEE6-E7D3-467A-90D8-A8D6AEA952C0}">
      <dgm:prSet/>
      <dgm:spPr/>
      <dgm:t>
        <a:bodyPr/>
        <a:lstStyle/>
        <a:p>
          <a:endParaRPr lang="ru-RU"/>
        </a:p>
      </dgm:t>
    </dgm:pt>
    <dgm:pt modelId="{C2FEAE34-6BF5-482C-8FEE-001C81087699}">
      <dgm:prSet phldrT="[Текст]"/>
      <dgm:spPr/>
      <dgm:t>
        <a:bodyPr/>
        <a:lstStyle/>
        <a:p>
          <a:r>
            <a:rPr lang="ru-RU" dirty="0" smtClean="0"/>
            <a:t>Имя прилагательное</a:t>
          </a:r>
          <a:endParaRPr lang="ru-RU" dirty="0"/>
        </a:p>
      </dgm:t>
    </dgm:pt>
    <dgm:pt modelId="{9FB9DD97-7576-4ACA-8143-07CCA55495E7}" type="parTrans" cxnId="{47720B2A-B81A-4A14-8508-381855AB488A}">
      <dgm:prSet/>
      <dgm:spPr/>
      <dgm:t>
        <a:bodyPr/>
        <a:lstStyle/>
        <a:p>
          <a:endParaRPr lang="ru-RU"/>
        </a:p>
      </dgm:t>
    </dgm:pt>
    <dgm:pt modelId="{46E023A0-1317-4D1F-AC8F-BC0F1C5A1EA0}" type="sibTrans" cxnId="{47720B2A-B81A-4A14-8508-381855AB488A}">
      <dgm:prSet/>
      <dgm:spPr/>
      <dgm:t>
        <a:bodyPr/>
        <a:lstStyle/>
        <a:p>
          <a:endParaRPr lang="ru-RU"/>
        </a:p>
      </dgm:t>
    </dgm:pt>
    <dgm:pt modelId="{8B8F1BC7-3FBD-4A4C-8B7C-5EBE25D53B02}">
      <dgm:prSet phldrT="[Текст]"/>
      <dgm:spPr/>
      <dgm:t>
        <a:bodyPr/>
        <a:lstStyle/>
        <a:p>
          <a:r>
            <a:rPr lang="ru-RU" b="1" dirty="0" smtClean="0"/>
            <a:t>Признак предмета</a:t>
          </a:r>
          <a:endParaRPr lang="ru-RU" b="1" dirty="0"/>
        </a:p>
      </dgm:t>
    </dgm:pt>
    <dgm:pt modelId="{87A2614B-8935-4ED3-ABEF-E52D49BBB0B3}" type="parTrans" cxnId="{115EC9F9-E7C1-44D3-9E5A-5306414358D5}">
      <dgm:prSet/>
      <dgm:spPr/>
      <dgm:t>
        <a:bodyPr/>
        <a:lstStyle/>
        <a:p>
          <a:endParaRPr lang="ru-RU"/>
        </a:p>
      </dgm:t>
    </dgm:pt>
    <dgm:pt modelId="{EDBF9AFA-C0EC-45D4-B178-C05FB3E8C1FB}" type="sibTrans" cxnId="{115EC9F9-E7C1-44D3-9E5A-5306414358D5}">
      <dgm:prSet/>
      <dgm:spPr/>
      <dgm:t>
        <a:bodyPr/>
        <a:lstStyle/>
        <a:p>
          <a:endParaRPr lang="ru-RU"/>
        </a:p>
      </dgm:t>
    </dgm:pt>
    <dgm:pt modelId="{629D5D6A-6533-4949-A1B4-6E4A4690EBAD}">
      <dgm:prSet phldrT="[Текст]"/>
      <dgm:spPr/>
      <dgm:t>
        <a:bodyPr/>
        <a:lstStyle/>
        <a:p>
          <a:r>
            <a:rPr lang="ru-RU" dirty="0" smtClean="0"/>
            <a:t>Какой? Какая? Какие? Какое?</a:t>
          </a:r>
          <a:endParaRPr lang="ru-RU" dirty="0"/>
        </a:p>
      </dgm:t>
    </dgm:pt>
    <dgm:pt modelId="{0DAD3493-24D0-4239-936E-F5664DEEB626}" type="parTrans" cxnId="{84C8393D-575D-4DF5-A1DF-361C8D18E4B9}">
      <dgm:prSet/>
      <dgm:spPr/>
      <dgm:t>
        <a:bodyPr/>
        <a:lstStyle/>
        <a:p>
          <a:endParaRPr lang="ru-RU"/>
        </a:p>
      </dgm:t>
    </dgm:pt>
    <dgm:pt modelId="{1E071BEE-1308-46A4-8F7F-ED24F6CF324D}" type="sibTrans" cxnId="{84C8393D-575D-4DF5-A1DF-361C8D18E4B9}">
      <dgm:prSet/>
      <dgm:spPr/>
      <dgm:t>
        <a:bodyPr/>
        <a:lstStyle/>
        <a:p>
          <a:endParaRPr lang="ru-RU"/>
        </a:p>
      </dgm:t>
    </dgm:pt>
    <dgm:pt modelId="{7CABD9D5-FFEB-40BC-AA2D-847748BC82EB}">
      <dgm:prSet phldrT="[Текст]"/>
      <dgm:spPr/>
      <dgm:t>
        <a:bodyPr/>
        <a:lstStyle/>
        <a:p>
          <a:r>
            <a:rPr lang="ru-RU" dirty="0" smtClean="0"/>
            <a:t>глагол</a:t>
          </a:r>
          <a:endParaRPr lang="ru-RU" dirty="0"/>
        </a:p>
      </dgm:t>
    </dgm:pt>
    <dgm:pt modelId="{232D02FD-7AE7-4F07-9405-0F9B8EBDCF20}" type="parTrans" cxnId="{D98E42D8-867C-4EFB-81EB-C299BAAEF15B}">
      <dgm:prSet/>
      <dgm:spPr/>
      <dgm:t>
        <a:bodyPr/>
        <a:lstStyle/>
        <a:p>
          <a:endParaRPr lang="ru-RU"/>
        </a:p>
      </dgm:t>
    </dgm:pt>
    <dgm:pt modelId="{151A2470-B15B-4AA8-994F-183BA418F403}" type="sibTrans" cxnId="{D98E42D8-867C-4EFB-81EB-C299BAAEF15B}">
      <dgm:prSet/>
      <dgm:spPr/>
      <dgm:t>
        <a:bodyPr/>
        <a:lstStyle/>
        <a:p>
          <a:endParaRPr lang="ru-RU"/>
        </a:p>
      </dgm:t>
    </dgm:pt>
    <dgm:pt modelId="{F8A1426B-84FE-4654-BAE5-F72C77817082}">
      <dgm:prSet phldrT="[Текст]"/>
      <dgm:spPr/>
      <dgm:t>
        <a:bodyPr/>
        <a:lstStyle/>
        <a:p>
          <a:r>
            <a:rPr lang="ru-RU" dirty="0" smtClean="0"/>
            <a:t>Действие предмета</a:t>
          </a:r>
          <a:endParaRPr lang="ru-RU" dirty="0"/>
        </a:p>
      </dgm:t>
    </dgm:pt>
    <dgm:pt modelId="{33326639-91B4-473F-8616-BE4D929A347A}" type="parTrans" cxnId="{BCCD8507-61F2-4D33-85C3-6C6991AD1309}">
      <dgm:prSet/>
      <dgm:spPr/>
      <dgm:t>
        <a:bodyPr/>
        <a:lstStyle/>
        <a:p>
          <a:endParaRPr lang="ru-RU"/>
        </a:p>
      </dgm:t>
    </dgm:pt>
    <dgm:pt modelId="{AB8E84B8-326B-42C6-AAAC-1B37C0E6088F}" type="sibTrans" cxnId="{BCCD8507-61F2-4D33-85C3-6C6991AD1309}">
      <dgm:prSet/>
      <dgm:spPr/>
      <dgm:t>
        <a:bodyPr/>
        <a:lstStyle/>
        <a:p>
          <a:endParaRPr lang="ru-RU"/>
        </a:p>
      </dgm:t>
    </dgm:pt>
    <dgm:pt modelId="{46BB2F63-BD8B-4D1B-BE85-3D32D8BEFC02}">
      <dgm:prSet phldrT="[Текст]"/>
      <dgm:spPr/>
      <dgm:t>
        <a:bodyPr/>
        <a:lstStyle/>
        <a:p>
          <a:r>
            <a:rPr lang="ru-RU" dirty="0" smtClean="0"/>
            <a:t>Что делает? Что делают?</a:t>
          </a:r>
          <a:endParaRPr lang="ru-RU" dirty="0"/>
        </a:p>
      </dgm:t>
    </dgm:pt>
    <dgm:pt modelId="{0796529F-6A8C-4034-8A73-1B40AC4C689F}" type="parTrans" cxnId="{9C38BB05-E1FC-491D-BB31-20BEF9FBD60E}">
      <dgm:prSet/>
      <dgm:spPr/>
      <dgm:t>
        <a:bodyPr/>
        <a:lstStyle/>
        <a:p>
          <a:endParaRPr lang="ru-RU"/>
        </a:p>
      </dgm:t>
    </dgm:pt>
    <dgm:pt modelId="{6D736CC9-631F-4870-BFDB-67C27CDB4AC7}" type="sibTrans" cxnId="{9C38BB05-E1FC-491D-BB31-20BEF9FBD60E}">
      <dgm:prSet/>
      <dgm:spPr/>
      <dgm:t>
        <a:bodyPr/>
        <a:lstStyle/>
        <a:p>
          <a:endParaRPr lang="ru-RU"/>
        </a:p>
      </dgm:t>
    </dgm:pt>
    <dgm:pt modelId="{9F92B738-C612-4248-B145-0BD2F8F986C8}" type="pres">
      <dgm:prSet presAssocID="{F4CA9ED5-7F2B-446C-8F75-B2932F5529F5}" presName="Name0" presStyleCnt="0">
        <dgm:presLayoutVars>
          <dgm:dir/>
          <dgm:animLvl val="lvl"/>
          <dgm:resizeHandles val="exact"/>
        </dgm:presLayoutVars>
      </dgm:prSet>
      <dgm:spPr/>
      <dgm:t>
        <a:bodyPr/>
        <a:lstStyle/>
        <a:p>
          <a:endParaRPr lang="ru-RU"/>
        </a:p>
      </dgm:t>
    </dgm:pt>
    <dgm:pt modelId="{A52F0ACF-0ADC-47E4-BB5E-B15B67875F4F}" type="pres">
      <dgm:prSet presAssocID="{985E7AD3-1AEC-4CF3-9353-46AD6CA5ACBA}" presName="composite" presStyleCnt="0"/>
      <dgm:spPr/>
    </dgm:pt>
    <dgm:pt modelId="{2A9AF5DE-316B-451D-9952-3F5B99CE7519}" type="pres">
      <dgm:prSet presAssocID="{985E7AD3-1AEC-4CF3-9353-46AD6CA5ACBA}" presName="parTx" presStyleLbl="alignNode1" presStyleIdx="0" presStyleCnt="3">
        <dgm:presLayoutVars>
          <dgm:chMax val="0"/>
          <dgm:chPref val="0"/>
          <dgm:bulletEnabled val="1"/>
        </dgm:presLayoutVars>
      </dgm:prSet>
      <dgm:spPr/>
      <dgm:t>
        <a:bodyPr/>
        <a:lstStyle/>
        <a:p>
          <a:endParaRPr lang="ru-RU"/>
        </a:p>
      </dgm:t>
    </dgm:pt>
    <dgm:pt modelId="{8851F117-7A9E-4E61-B238-A0955940DBE5}" type="pres">
      <dgm:prSet presAssocID="{985E7AD3-1AEC-4CF3-9353-46AD6CA5ACBA}" presName="desTx" presStyleLbl="alignAccFollowNode1" presStyleIdx="0" presStyleCnt="3">
        <dgm:presLayoutVars>
          <dgm:bulletEnabled val="1"/>
        </dgm:presLayoutVars>
      </dgm:prSet>
      <dgm:spPr/>
      <dgm:t>
        <a:bodyPr/>
        <a:lstStyle/>
        <a:p>
          <a:endParaRPr lang="ru-RU"/>
        </a:p>
      </dgm:t>
    </dgm:pt>
    <dgm:pt modelId="{7543F790-5EF7-4BCF-BE76-292E5A4F125B}" type="pres">
      <dgm:prSet presAssocID="{5D36201F-77E8-445C-8BF0-8D275301C621}" presName="space" presStyleCnt="0"/>
      <dgm:spPr/>
    </dgm:pt>
    <dgm:pt modelId="{4383E5FD-E04A-461F-BEAB-C4AE47DBD36C}" type="pres">
      <dgm:prSet presAssocID="{C2FEAE34-6BF5-482C-8FEE-001C81087699}" presName="composite" presStyleCnt="0"/>
      <dgm:spPr/>
    </dgm:pt>
    <dgm:pt modelId="{20D2D70C-2A02-4009-BD06-AA068BA2D781}" type="pres">
      <dgm:prSet presAssocID="{C2FEAE34-6BF5-482C-8FEE-001C81087699}" presName="parTx" presStyleLbl="alignNode1" presStyleIdx="1" presStyleCnt="3" custAng="0" custLinFactNeighborX="1402" custLinFactNeighborY="-16385">
        <dgm:presLayoutVars>
          <dgm:chMax val="0"/>
          <dgm:chPref val="0"/>
          <dgm:bulletEnabled val="1"/>
        </dgm:presLayoutVars>
      </dgm:prSet>
      <dgm:spPr/>
      <dgm:t>
        <a:bodyPr/>
        <a:lstStyle/>
        <a:p>
          <a:endParaRPr lang="ru-RU"/>
        </a:p>
      </dgm:t>
    </dgm:pt>
    <dgm:pt modelId="{64BC6856-3CD6-458A-9CA7-A4473F7946E5}" type="pres">
      <dgm:prSet presAssocID="{C2FEAE34-6BF5-482C-8FEE-001C81087699}" presName="desTx" presStyleLbl="alignAccFollowNode1" presStyleIdx="1" presStyleCnt="3" custScaleX="124133" custLinFactNeighborX="4751" custLinFactNeighborY="44">
        <dgm:presLayoutVars>
          <dgm:bulletEnabled val="1"/>
        </dgm:presLayoutVars>
      </dgm:prSet>
      <dgm:spPr/>
      <dgm:t>
        <a:bodyPr/>
        <a:lstStyle/>
        <a:p>
          <a:endParaRPr lang="ru-RU"/>
        </a:p>
      </dgm:t>
    </dgm:pt>
    <dgm:pt modelId="{85961B01-2AC5-49F9-9019-9F4A6574EB3D}" type="pres">
      <dgm:prSet presAssocID="{46E023A0-1317-4D1F-AC8F-BC0F1C5A1EA0}" presName="space" presStyleCnt="0"/>
      <dgm:spPr/>
    </dgm:pt>
    <dgm:pt modelId="{BE352C62-3BA1-463F-A09A-752D86B2FA18}" type="pres">
      <dgm:prSet presAssocID="{7CABD9D5-FFEB-40BC-AA2D-847748BC82EB}" presName="composite" presStyleCnt="0"/>
      <dgm:spPr/>
    </dgm:pt>
    <dgm:pt modelId="{1D9C97FF-C183-46DD-B292-687A6502D536}" type="pres">
      <dgm:prSet presAssocID="{7CABD9D5-FFEB-40BC-AA2D-847748BC82EB}" presName="parTx" presStyleLbl="alignNode1" presStyleIdx="2" presStyleCnt="3" custScaleX="101114" custLinFactNeighborX="10551" custLinFactNeighborY="-13170">
        <dgm:presLayoutVars>
          <dgm:chMax val="0"/>
          <dgm:chPref val="0"/>
          <dgm:bulletEnabled val="1"/>
        </dgm:presLayoutVars>
      </dgm:prSet>
      <dgm:spPr/>
      <dgm:t>
        <a:bodyPr/>
        <a:lstStyle/>
        <a:p>
          <a:endParaRPr lang="ru-RU"/>
        </a:p>
      </dgm:t>
    </dgm:pt>
    <dgm:pt modelId="{75C5CD63-F028-4D66-9004-9EA7E8FA8B35}" type="pres">
      <dgm:prSet presAssocID="{7CABD9D5-FFEB-40BC-AA2D-847748BC82EB}" presName="desTx" presStyleLbl="alignAccFollowNode1" presStyleIdx="2" presStyleCnt="3">
        <dgm:presLayoutVars>
          <dgm:bulletEnabled val="1"/>
        </dgm:presLayoutVars>
      </dgm:prSet>
      <dgm:spPr/>
      <dgm:t>
        <a:bodyPr/>
        <a:lstStyle/>
        <a:p>
          <a:endParaRPr lang="ru-RU"/>
        </a:p>
      </dgm:t>
    </dgm:pt>
  </dgm:ptLst>
  <dgm:cxnLst>
    <dgm:cxn modelId="{115EC9F9-E7C1-44D3-9E5A-5306414358D5}" srcId="{C2FEAE34-6BF5-482C-8FEE-001C81087699}" destId="{8B8F1BC7-3FBD-4A4C-8B7C-5EBE25D53B02}" srcOrd="0" destOrd="0" parTransId="{87A2614B-8935-4ED3-ABEF-E52D49BBB0B3}" sibTransId="{EDBF9AFA-C0EC-45D4-B178-C05FB3E8C1FB}"/>
    <dgm:cxn modelId="{AFDFC07C-20B5-499A-A55F-66A57C1DD13F}" type="presOf" srcId="{46BB2F63-BD8B-4D1B-BE85-3D32D8BEFC02}" destId="{75C5CD63-F028-4D66-9004-9EA7E8FA8B35}" srcOrd="0" destOrd="1" presId="urn:microsoft.com/office/officeart/2005/8/layout/hList1"/>
    <dgm:cxn modelId="{6FDBB4EA-1605-4C41-9020-678F7DE90EFF}" type="presOf" srcId="{F4CA9ED5-7F2B-446C-8F75-B2932F5529F5}" destId="{9F92B738-C612-4248-B145-0BD2F8F986C8}" srcOrd="0" destOrd="0" presId="urn:microsoft.com/office/officeart/2005/8/layout/hList1"/>
    <dgm:cxn modelId="{91CAD2E7-2554-484C-8FB4-AF2921D7298B}" type="presOf" srcId="{7CABD9D5-FFEB-40BC-AA2D-847748BC82EB}" destId="{1D9C97FF-C183-46DD-B292-687A6502D536}" srcOrd="0" destOrd="0" presId="urn:microsoft.com/office/officeart/2005/8/layout/hList1"/>
    <dgm:cxn modelId="{4A5EAEE6-E7D3-467A-90D8-A8D6AEA952C0}" srcId="{985E7AD3-1AEC-4CF3-9353-46AD6CA5ACBA}" destId="{5400E4B4-B7D2-4C55-BDE5-8907F8065496}" srcOrd="1" destOrd="0" parTransId="{EDCFDF46-B811-4BA9-A410-0413E9160B92}" sibTransId="{54D0841A-AF82-4172-A210-7B24B7A2E6B9}"/>
    <dgm:cxn modelId="{BF404079-AD6A-4FE0-8AEF-D09EB9C2A609}" type="presOf" srcId="{629D5D6A-6533-4949-A1B4-6E4A4690EBAD}" destId="{64BC6856-3CD6-458A-9CA7-A4473F7946E5}" srcOrd="0" destOrd="1" presId="urn:microsoft.com/office/officeart/2005/8/layout/hList1"/>
    <dgm:cxn modelId="{9C38BB05-E1FC-491D-BB31-20BEF9FBD60E}" srcId="{7CABD9D5-FFEB-40BC-AA2D-847748BC82EB}" destId="{46BB2F63-BD8B-4D1B-BE85-3D32D8BEFC02}" srcOrd="1" destOrd="0" parTransId="{0796529F-6A8C-4034-8A73-1B40AC4C689F}" sibTransId="{6D736CC9-631F-4870-BFDB-67C27CDB4AC7}"/>
    <dgm:cxn modelId="{35EA5223-29F9-4874-98F1-38CD44A5F979}" srcId="{F4CA9ED5-7F2B-446C-8F75-B2932F5529F5}" destId="{985E7AD3-1AEC-4CF3-9353-46AD6CA5ACBA}" srcOrd="0" destOrd="0" parTransId="{AD26A959-6913-4CB9-97C5-CE7A4969F86A}" sibTransId="{5D36201F-77E8-445C-8BF0-8D275301C621}"/>
    <dgm:cxn modelId="{8E85A279-C273-496F-96DA-75ECCD5E8686}" srcId="{985E7AD3-1AEC-4CF3-9353-46AD6CA5ACBA}" destId="{698EED24-929E-4A5E-8F02-A14444ACEE35}" srcOrd="0" destOrd="0" parTransId="{651340EB-8F54-4B58-B44D-10BBAFD54B1F}" sibTransId="{26748E10-A2AC-4994-A314-CCAFE2B36098}"/>
    <dgm:cxn modelId="{FAB79D30-C577-43DF-A462-0A6C86D2F4D6}" type="presOf" srcId="{5400E4B4-B7D2-4C55-BDE5-8907F8065496}" destId="{8851F117-7A9E-4E61-B238-A0955940DBE5}" srcOrd="0" destOrd="1" presId="urn:microsoft.com/office/officeart/2005/8/layout/hList1"/>
    <dgm:cxn modelId="{D98E42D8-867C-4EFB-81EB-C299BAAEF15B}" srcId="{F4CA9ED5-7F2B-446C-8F75-B2932F5529F5}" destId="{7CABD9D5-FFEB-40BC-AA2D-847748BC82EB}" srcOrd="2" destOrd="0" parTransId="{232D02FD-7AE7-4F07-9405-0F9B8EBDCF20}" sibTransId="{151A2470-B15B-4AA8-994F-183BA418F403}"/>
    <dgm:cxn modelId="{47720B2A-B81A-4A14-8508-381855AB488A}" srcId="{F4CA9ED5-7F2B-446C-8F75-B2932F5529F5}" destId="{C2FEAE34-6BF5-482C-8FEE-001C81087699}" srcOrd="1" destOrd="0" parTransId="{9FB9DD97-7576-4ACA-8143-07CCA55495E7}" sibTransId="{46E023A0-1317-4D1F-AC8F-BC0F1C5A1EA0}"/>
    <dgm:cxn modelId="{3B510477-6E82-4A5B-B13C-7101BFA1DB86}" type="presOf" srcId="{985E7AD3-1AEC-4CF3-9353-46AD6CA5ACBA}" destId="{2A9AF5DE-316B-451D-9952-3F5B99CE7519}" srcOrd="0" destOrd="0" presId="urn:microsoft.com/office/officeart/2005/8/layout/hList1"/>
    <dgm:cxn modelId="{B53BB9F3-585D-457B-86E6-2B561CBCC4EB}" type="presOf" srcId="{8B8F1BC7-3FBD-4A4C-8B7C-5EBE25D53B02}" destId="{64BC6856-3CD6-458A-9CA7-A4473F7946E5}" srcOrd="0" destOrd="0" presId="urn:microsoft.com/office/officeart/2005/8/layout/hList1"/>
    <dgm:cxn modelId="{325C1FAD-A9C9-494B-9AFA-2B22172B2CA0}" type="presOf" srcId="{C2FEAE34-6BF5-482C-8FEE-001C81087699}" destId="{20D2D70C-2A02-4009-BD06-AA068BA2D781}" srcOrd="0" destOrd="0" presId="urn:microsoft.com/office/officeart/2005/8/layout/hList1"/>
    <dgm:cxn modelId="{84C8393D-575D-4DF5-A1DF-361C8D18E4B9}" srcId="{C2FEAE34-6BF5-482C-8FEE-001C81087699}" destId="{629D5D6A-6533-4949-A1B4-6E4A4690EBAD}" srcOrd="1" destOrd="0" parTransId="{0DAD3493-24D0-4239-936E-F5664DEEB626}" sibTransId="{1E071BEE-1308-46A4-8F7F-ED24F6CF324D}"/>
    <dgm:cxn modelId="{B6418DA1-3B2B-457C-8352-BDEEC411DB59}" type="presOf" srcId="{698EED24-929E-4A5E-8F02-A14444ACEE35}" destId="{8851F117-7A9E-4E61-B238-A0955940DBE5}" srcOrd="0" destOrd="0" presId="urn:microsoft.com/office/officeart/2005/8/layout/hList1"/>
    <dgm:cxn modelId="{26E874A3-39E3-48B7-A3BE-340275DCAAAB}" type="presOf" srcId="{F8A1426B-84FE-4654-BAE5-F72C77817082}" destId="{75C5CD63-F028-4D66-9004-9EA7E8FA8B35}" srcOrd="0" destOrd="0" presId="urn:microsoft.com/office/officeart/2005/8/layout/hList1"/>
    <dgm:cxn modelId="{BCCD8507-61F2-4D33-85C3-6C6991AD1309}" srcId="{7CABD9D5-FFEB-40BC-AA2D-847748BC82EB}" destId="{F8A1426B-84FE-4654-BAE5-F72C77817082}" srcOrd="0" destOrd="0" parTransId="{33326639-91B4-473F-8616-BE4D929A347A}" sibTransId="{AB8E84B8-326B-42C6-AAAC-1B37C0E6088F}"/>
    <dgm:cxn modelId="{8DDB385D-0717-40D4-8AA0-7FCC7367C891}" type="presParOf" srcId="{9F92B738-C612-4248-B145-0BD2F8F986C8}" destId="{A52F0ACF-0ADC-47E4-BB5E-B15B67875F4F}" srcOrd="0" destOrd="0" presId="urn:microsoft.com/office/officeart/2005/8/layout/hList1"/>
    <dgm:cxn modelId="{D3A88B26-C6F2-4471-AA01-FA375FFA4CD0}" type="presParOf" srcId="{A52F0ACF-0ADC-47E4-BB5E-B15B67875F4F}" destId="{2A9AF5DE-316B-451D-9952-3F5B99CE7519}" srcOrd="0" destOrd="0" presId="urn:microsoft.com/office/officeart/2005/8/layout/hList1"/>
    <dgm:cxn modelId="{EA6ABE2E-A904-48B4-A611-69A0DA330ADB}" type="presParOf" srcId="{A52F0ACF-0ADC-47E4-BB5E-B15B67875F4F}" destId="{8851F117-7A9E-4E61-B238-A0955940DBE5}" srcOrd="1" destOrd="0" presId="urn:microsoft.com/office/officeart/2005/8/layout/hList1"/>
    <dgm:cxn modelId="{1AC73F76-A499-4C92-8536-33BA468A63BC}" type="presParOf" srcId="{9F92B738-C612-4248-B145-0BD2F8F986C8}" destId="{7543F790-5EF7-4BCF-BE76-292E5A4F125B}" srcOrd="1" destOrd="0" presId="urn:microsoft.com/office/officeart/2005/8/layout/hList1"/>
    <dgm:cxn modelId="{28C15F1F-990F-4ECC-B2CD-73FE3FC81812}" type="presParOf" srcId="{9F92B738-C612-4248-B145-0BD2F8F986C8}" destId="{4383E5FD-E04A-461F-BEAB-C4AE47DBD36C}" srcOrd="2" destOrd="0" presId="urn:microsoft.com/office/officeart/2005/8/layout/hList1"/>
    <dgm:cxn modelId="{C9771EF0-70B5-4501-AA58-3DE20EFF66DA}" type="presParOf" srcId="{4383E5FD-E04A-461F-BEAB-C4AE47DBD36C}" destId="{20D2D70C-2A02-4009-BD06-AA068BA2D781}" srcOrd="0" destOrd="0" presId="urn:microsoft.com/office/officeart/2005/8/layout/hList1"/>
    <dgm:cxn modelId="{612687A7-E320-4131-A3D3-C89B30A5175A}" type="presParOf" srcId="{4383E5FD-E04A-461F-BEAB-C4AE47DBD36C}" destId="{64BC6856-3CD6-458A-9CA7-A4473F7946E5}" srcOrd="1" destOrd="0" presId="urn:microsoft.com/office/officeart/2005/8/layout/hList1"/>
    <dgm:cxn modelId="{5537580F-F5BB-4E26-B004-D842F006151D}" type="presParOf" srcId="{9F92B738-C612-4248-B145-0BD2F8F986C8}" destId="{85961B01-2AC5-49F9-9019-9F4A6574EB3D}" srcOrd="3" destOrd="0" presId="urn:microsoft.com/office/officeart/2005/8/layout/hList1"/>
    <dgm:cxn modelId="{3C410213-6A82-48A6-A5B4-D0EB8EFC8883}" type="presParOf" srcId="{9F92B738-C612-4248-B145-0BD2F8F986C8}" destId="{BE352C62-3BA1-463F-A09A-752D86B2FA18}" srcOrd="4" destOrd="0" presId="urn:microsoft.com/office/officeart/2005/8/layout/hList1"/>
    <dgm:cxn modelId="{4A7C3434-031E-4954-944D-0AC71008F766}" type="presParOf" srcId="{BE352C62-3BA1-463F-A09A-752D86B2FA18}" destId="{1D9C97FF-C183-46DD-B292-687A6502D536}" srcOrd="0" destOrd="0" presId="urn:microsoft.com/office/officeart/2005/8/layout/hList1"/>
    <dgm:cxn modelId="{A675AB91-F391-4EF5-9395-76470B7663DC}" type="presParOf" srcId="{BE352C62-3BA1-463F-A09A-752D86B2FA18}" destId="{75C5CD63-F028-4D66-9004-9EA7E8FA8B35}"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313FF5-C981-44AB-9130-FA637497C851}" type="doc">
      <dgm:prSet loTypeId="urn:microsoft.com/office/officeart/2005/8/layout/venn1" loCatId="relationship" qsTypeId="urn:microsoft.com/office/officeart/2005/8/quickstyle/simple1" qsCatId="simple" csTypeId="urn:microsoft.com/office/officeart/2005/8/colors/accent1_2" csCatId="accent1" phldr="1"/>
      <dgm:spPr/>
    </dgm:pt>
    <dgm:pt modelId="{AE84AC06-02D3-4B2B-A5C1-7E0AD9302EBB}">
      <dgm:prSet/>
      <dgm:spPr/>
      <dgm:t>
        <a:bodyPr/>
        <a:lstStyle/>
        <a:p>
          <a:r>
            <a:rPr lang="ru-RU" dirty="0" smtClean="0"/>
            <a:t>(кто?) Мальчик(что делает?) идёт по дороге (какой?) просёлочной.</a:t>
          </a:r>
          <a:endParaRPr lang="ru-RU" dirty="0"/>
        </a:p>
      </dgm:t>
    </dgm:pt>
    <dgm:pt modelId="{FE96A3A8-CFFB-4CF9-85B7-FB8BACFF88E5}" type="parTrans" cxnId="{E4014236-8DCE-4999-86CB-F7B6288A32A5}">
      <dgm:prSet/>
      <dgm:spPr/>
      <dgm:t>
        <a:bodyPr/>
        <a:lstStyle/>
        <a:p>
          <a:endParaRPr lang="ru-RU"/>
        </a:p>
      </dgm:t>
    </dgm:pt>
    <dgm:pt modelId="{BB1BC34D-E058-49AE-B960-3F5FDFD5A75C}" type="sibTrans" cxnId="{E4014236-8DCE-4999-86CB-F7B6288A32A5}">
      <dgm:prSet/>
      <dgm:spPr/>
      <dgm:t>
        <a:bodyPr/>
        <a:lstStyle/>
        <a:p>
          <a:endParaRPr lang="ru-RU"/>
        </a:p>
      </dgm:t>
    </dgm:pt>
    <dgm:pt modelId="{BA91EDA6-D5E6-4713-B4AB-31FED471F6BF}" type="pres">
      <dgm:prSet presAssocID="{9D313FF5-C981-44AB-9130-FA637497C851}" presName="compositeShape" presStyleCnt="0">
        <dgm:presLayoutVars>
          <dgm:chMax val="7"/>
          <dgm:dir/>
          <dgm:resizeHandles val="exact"/>
        </dgm:presLayoutVars>
      </dgm:prSet>
      <dgm:spPr/>
    </dgm:pt>
    <dgm:pt modelId="{8441923D-8870-4E34-8168-F66F7B3C0C40}" type="pres">
      <dgm:prSet presAssocID="{AE84AC06-02D3-4B2B-A5C1-7E0AD9302EBB}" presName="circ1TxSh" presStyleLbl="vennNode1" presStyleIdx="0" presStyleCnt="1" custScaleX="300532"/>
      <dgm:spPr/>
      <dgm:t>
        <a:bodyPr/>
        <a:lstStyle/>
        <a:p>
          <a:endParaRPr lang="ru-RU"/>
        </a:p>
      </dgm:t>
    </dgm:pt>
  </dgm:ptLst>
  <dgm:cxnLst>
    <dgm:cxn modelId="{E4014236-8DCE-4999-86CB-F7B6288A32A5}" srcId="{9D313FF5-C981-44AB-9130-FA637497C851}" destId="{AE84AC06-02D3-4B2B-A5C1-7E0AD9302EBB}" srcOrd="0" destOrd="0" parTransId="{FE96A3A8-CFFB-4CF9-85B7-FB8BACFF88E5}" sibTransId="{BB1BC34D-E058-49AE-B960-3F5FDFD5A75C}"/>
    <dgm:cxn modelId="{D1366DF3-6337-4EB3-BCEE-434507B91F4A}" type="presOf" srcId="{9D313FF5-C981-44AB-9130-FA637497C851}" destId="{BA91EDA6-D5E6-4713-B4AB-31FED471F6BF}" srcOrd="0" destOrd="0" presId="urn:microsoft.com/office/officeart/2005/8/layout/venn1"/>
    <dgm:cxn modelId="{1D68B6E7-36FF-48BA-914F-5CB7C7EBCAAC}" type="presOf" srcId="{AE84AC06-02D3-4B2B-A5C1-7E0AD9302EBB}" destId="{8441923D-8870-4E34-8168-F66F7B3C0C40}" srcOrd="0" destOrd="0" presId="urn:microsoft.com/office/officeart/2005/8/layout/venn1"/>
    <dgm:cxn modelId="{A60CBD5F-FD29-4932-811A-8AD1247FFF7C}" type="presParOf" srcId="{BA91EDA6-D5E6-4713-B4AB-31FED471F6BF}" destId="{8441923D-8870-4E34-8168-F66F7B3C0C40}" srcOrd="0" destOrd="0" presId="urn:microsoft.com/office/officeart/2005/8/layout/venn1"/>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CBFEAA8-CB8E-44B7-B189-669E94FF451E}"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ru-RU"/>
        </a:p>
      </dgm:t>
    </dgm:pt>
    <dgm:pt modelId="{14701B3F-A0B5-4CD5-8EE2-5F6AAE4E5B05}">
      <dgm:prSet phldrT="[Текст]"/>
      <dgm:spPr>
        <a:solidFill>
          <a:srgbClr val="00B050"/>
        </a:solidFill>
      </dgm:spPr>
      <dgm:t>
        <a:bodyPr/>
        <a:lstStyle/>
        <a:p>
          <a:r>
            <a:rPr lang="ru-RU" dirty="0" smtClean="0"/>
            <a:t>На, над. под</a:t>
          </a:r>
          <a:endParaRPr lang="ru-RU" dirty="0"/>
        </a:p>
      </dgm:t>
    </dgm:pt>
    <dgm:pt modelId="{93F8CDDA-6A74-4FCF-890C-EF13E34CCA37}" type="parTrans" cxnId="{2BB52B45-916D-4AA9-9927-28DB842250C9}">
      <dgm:prSet/>
      <dgm:spPr/>
      <dgm:t>
        <a:bodyPr/>
        <a:lstStyle/>
        <a:p>
          <a:endParaRPr lang="ru-RU"/>
        </a:p>
      </dgm:t>
    </dgm:pt>
    <dgm:pt modelId="{FA03657D-4643-4BE6-B51C-6D0C43B735AE}" type="sibTrans" cxnId="{2BB52B45-916D-4AA9-9927-28DB842250C9}">
      <dgm:prSet/>
      <dgm:spPr/>
      <dgm:t>
        <a:bodyPr/>
        <a:lstStyle/>
        <a:p>
          <a:endParaRPr lang="ru-RU"/>
        </a:p>
      </dgm:t>
    </dgm:pt>
    <dgm:pt modelId="{23FD450A-0839-49D1-95F1-44B249B84D68}">
      <dgm:prSet phldrT="[Текст]"/>
      <dgm:spPr>
        <a:solidFill>
          <a:srgbClr val="0070C0"/>
        </a:solidFill>
      </dgm:spPr>
      <dgm:t>
        <a:bodyPr/>
        <a:lstStyle/>
        <a:p>
          <a:r>
            <a:rPr lang="ru-RU" dirty="0" smtClean="0"/>
            <a:t>В, за, перед</a:t>
          </a:r>
          <a:endParaRPr lang="ru-RU" dirty="0"/>
        </a:p>
      </dgm:t>
    </dgm:pt>
    <dgm:pt modelId="{FDB14782-8021-48A0-93E0-8EE938AADE82}" type="parTrans" cxnId="{D514CF4F-122B-4B75-A587-EF891E6589E4}">
      <dgm:prSet/>
      <dgm:spPr/>
      <dgm:t>
        <a:bodyPr/>
        <a:lstStyle/>
        <a:p>
          <a:endParaRPr lang="ru-RU"/>
        </a:p>
      </dgm:t>
    </dgm:pt>
    <dgm:pt modelId="{C816F159-3EA2-4E0E-B4EE-C9036CCA0EEA}" type="sibTrans" cxnId="{D514CF4F-122B-4B75-A587-EF891E6589E4}">
      <dgm:prSet/>
      <dgm:spPr/>
      <dgm:t>
        <a:bodyPr/>
        <a:lstStyle/>
        <a:p>
          <a:endParaRPr lang="ru-RU"/>
        </a:p>
      </dgm:t>
    </dgm:pt>
    <dgm:pt modelId="{6533C3A6-BE46-4B5D-BAA1-834DE9070A87}">
      <dgm:prSet phldrT="[Текст]"/>
      <dgm:spPr>
        <a:solidFill>
          <a:srgbClr val="FF0000"/>
        </a:solidFill>
      </dgm:spPr>
      <dgm:t>
        <a:bodyPr/>
        <a:lstStyle/>
        <a:p>
          <a:r>
            <a:rPr lang="ru-RU" dirty="0" smtClean="0"/>
            <a:t>До, от, к</a:t>
          </a:r>
          <a:endParaRPr lang="ru-RU" dirty="0"/>
        </a:p>
      </dgm:t>
    </dgm:pt>
    <dgm:pt modelId="{6F6E61D8-87E5-40E4-89AD-31C933FE9DED}" type="parTrans" cxnId="{56B41168-9E01-47D6-A18F-61B5A487D28D}">
      <dgm:prSet/>
      <dgm:spPr/>
      <dgm:t>
        <a:bodyPr/>
        <a:lstStyle/>
        <a:p>
          <a:endParaRPr lang="ru-RU"/>
        </a:p>
      </dgm:t>
    </dgm:pt>
    <dgm:pt modelId="{70941804-3809-4F41-885A-6CF7A5176278}" type="sibTrans" cxnId="{56B41168-9E01-47D6-A18F-61B5A487D28D}">
      <dgm:prSet/>
      <dgm:spPr/>
      <dgm:t>
        <a:bodyPr/>
        <a:lstStyle/>
        <a:p>
          <a:endParaRPr lang="ru-RU"/>
        </a:p>
      </dgm:t>
    </dgm:pt>
    <dgm:pt modelId="{70BC49EF-F3AE-4537-A6FA-C66D77708B04}">
      <dgm:prSet phldrT="[Текст]"/>
      <dgm:spPr/>
      <dgm:t>
        <a:bodyPr/>
        <a:lstStyle/>
        <a:p>
          <a:r>
            <a:rPr lang="ru-RU" dirty="0" smtClean="0"/>
            <a:t>Пишется со словом отдельно</a:t>
          </a:r>
          <a:endParaRPr lang="ru-RU" dirty="0"/>
        </a:p>
      </dgm:t>
    </dgm:pt>
    <dgm:pt modelId="{7E367AAF-CEE0-4B17-BA27-174625E1EF63}" type="parTrans" cxnId="{2AB83320-0C5A-42B0-B54D-C1BB2F571849}">
      <dgm:prSet/>
      <dgm:spPr/>
      <dgm:t>
        <a:bodyPr/>
        <a:lstStyle/>
        <a:p>
          <a:endParaRPr lang="ru-RU"/>
        </a:p>
      </dgm:t>
    </dgm:pt>
    <dgm:pt modelId="{78230F02-1AFB-4755-A84D-D0D916497175}" type="sibTrans" cxnId="{2AB83320-0C5A-42B0-B54D-C1BB2F571849}">
      <dgm:prSet/>
      <dgm:spPr/>
      <dgm:t>
        <a:bodyPr/>
        <a:lstStyle/>
        <a:p>
          <a:endParaRPr lang="ru-RU"/>
        </a:p>
      </dgm:t>
    </dgm:pt>
    <dgm:pt modelId="{4BF01543-8193-4CD9-897F-31B36F474E85}" type="pres">
      <dgm:prSet presAssocID="{8CBFEAA8-CB8E-44B7-B189-669E94FF451E}" presName="Name0" presStyleCnt="0">
        <dgm:presLayoutVars>
          <dgm:chMax val="7"/>
          <dgm:resizeHandles val="exact"/>
        </dgm:presLayoutVars>
      </dgm:prSet>
      <dgm:spPr/>
      <dgm:t>
        <a:bodyPr/>
        <a:lstStyle/>
        <a:p>
          <a:endParaRPr lang="ru-RU"/>
        </a:p>
      </dgm:t>
    </dgm:pt>
    <dgm:pt modelId="{F51A265A-AD30-4594-BF16-EC5F3C72F9EF}" type="pres">
      <dgm:prSet presAssocID="{8CBFEAA8-CB8E-44B7-B189-669E94FF451E}" presName="comp1" presStyleCnt="0"/>
      <dgm:spPr/>
    </dgm:pt>
    <dgm:pt modelId="{AF931172-F5E3-4A29-A5E1-33EBF3B2D2F1}" type="pres">
      <dgm:prSet presAssocID="{8CBFEAA8-CB8E-44B7-B189-669E94FF451E}" presName="circle1" presStyleLbl="node1" presStyleIdx="0" presStyleCnt="4" custLinFactNeighborX="-2087" custLinFactNeighborY="947"/>
      <dgm:spPr/>
      <dgm:t>
        <a:bodyPr/>
        <a:lstStyle/>
        <a:p>
          <a:endParaRPr lang="ru-RU"/>
        </a:p>
      </dgm:t>
    </dgm:pt>
    <dgm:pt modelId="{2F114D41-C3B0-4C8C-8541-62987F6C87E5}" type="pres">
      <dgm:prSet presAssocID="{8CBFEAA8-CB8E-44B7-B189-669E94FF451E}" presName="c1text" presStyleLbl="node1" presStyleIdx="0" presStyleCnt="4">
        <dgm:presLayoutVars>
          <dgm:bulletEnabled val="1"/>
        </dgm:presLayoutVars>
      </dgm:prSet>
      <dgm:spPr/>
      <dgm:t>
        <a:bodyPr/>
        <a:lstStyle/>
        <a:p>
          <a:endParaRPr lang="ru-RU"/>
        </a:p>
      </dgm:t>
    </dgm:pt>
    <dgm:pt modelId="{6A08466F-55E6-465B-A686-B4A54FE79C29}" type="pres">
      <dgm:prSet presAssocID="{8CBFEAA8-CB8E-44B7-B189-669E94FF451E}" presName="comp2" presStyleCnt="0"/>
      <dgm:spPr/>
    </dgm:pt>
    <dgm:pt modelId="{1C910860-D9E7-4335-9DDB-314FB9CF85F1}" type="pres">
      <dgm:prSet presAssocID="{8CBFEAA8-CB8E-44B7-B189-669E94FF451E}" presName="circle2" presStyleLbl="node1" presStyleIdx="1" presStyleCnt="4"/>
      <dgm:spPr/>
      <dgm:t>
        <a:bodyPr/>
        <a:lstStyle/>
        <a:p>
          <a:endParaRPr lang="ru-RU"/>
        </a:p>
      </dgm:t>
    </dgm:pt>
    <dgm:pt modelId="{DD88625D-A603-497A-8B35-4D90D2E83183}" type="pres">
      <dgm:prSet presAssocID="{8CBFEAA8-CB8E-44B7-B189-669E94FF451E}" presName="c2text" presStyleLbl="node1" presStyleIdx="1" presStyleCnt="4">
        <dgm:presLayoutVars>
          <dgm:bulletEnabled val="1"/>
        </dgm:presLayoutVars>
      </dgm:prSet>
      <dgm:spPr/>
      <dgm:t>
        <a:bodyPr/>
        <a:lstStyle/>
        <a:p>
          <a:endParaRPr lang="ru-RU"/>
        </a:p>
      </dgm:t>
    </dgm:pt>
    <dgm:pt modelId="{BA97F81D-C8FA-4566-A64D-F67426FBD1E5}" type="pres">
      <dgm:prSet presAssocID="{8CBFEAA8-CB8E-44B7-B189-669E94FF451E}" presName="comp3" presStyleCnt="0"/>
      <dgm:spPr/>
    </dgm:pt>
    <dgm:pt modelId="{AA56F54F-3EE9-4E5A-88BF-DDF2D5DBFB87}" type="pres">
      <dgm:prSet presAssocID="{8CBFEAA8-CB8E-44B7-B189-669E94FF451E}" presName="circle3" presStyleLbl="node1" presStyleIdx="2" presStyleCnt="4"/>
      <dgm:spPr/>
      <dgm:t>
        <a:bodyPr/>
        <a:lstStyle/>
        <a:p>
          <a:endParaRPr lang="ru-RU"/>
        </a:p>
      </dgm:t>
    </dgm:pt>
    <dgm:pt modelId="{70635733-83A0-4EF2-81F7-8F53ADD44455}" type="pres">
      <dgm:prSet presAssocID="{8CBFEAA8-CB8E-44B7-B189-669E94FF451E}" presName="c3text" presStyleLbl="node1" presStyleIdx="2" presStyleCnt="4">
        <dgm:presLayoutVars>
          <dgm:bulletEnabled val="1"/>
        </dgm:presLayoutVars>
      </dgm:prSet>
      <dgm:spPr/>
      <dgm:t>
        <a:bodyPr/>
        <a:lstStyle/>
        <a:p>
          <a:endParaRPr lang="ru-RU"/>
        </a:p>
      </dgm:t>
    </dgm:pt>
    <dgm:pt modelId="{C4E1E775-CCEA-4C9B-99FC-AFCFEB8874F3}" type="pres">
      <dgm:prSet presAssocID="{8CBFEAA8-CB8E-44B7-B189-669E94FF451E}" presName="comp4" presStyleCnt="0"/>
      <dgm:spPr/>
    </dgm:pt>
    <dgm:pt modelId="{E5FC4C60-8765-4EA9-BC85-40AA7674DDF8}" type="pres">
      <dgm:prSet presAssocID="{8CBFEAA8-CB8E-44B7-B189-669E94FF451E}" presName="circle4" presStyleLbl="node1" presStyleIdx="3" presStyleCnt="4"/>
      <dgm:spPr/>
      <dgm:t>
        <a:bodyPr/>
        <a:lstStyle/>
        <a:p>
          <a:endParaRPr lang="ru-RU"/>
        </a:p>
      </dgm:t>
    </dgm:pt>
    <dgm:pt modelId="{01F650CA-F58E-48D1-B2A8-D1778C9808EA}" type="pres">
      <dgm:prSet presAssocID="{8CBFEAA8-CB8E-44B7-B189-669E94FF451E}" presName="c4text" presStyleLbl="node1" presStyleIdx="3" presStyleCnt="4">
        <dgm:presLayoutVars>
          <dgm:bulletEnabled val="1"/>
        </dgm:presLayoutVars>
      </dgm:prSet>
      <dgm:spPr/>
      <dgm:t>
        <a:bodyPr/>
        <a:lstStyle/>
        <a:p>
          <a:endParaRPr lang="ru-RU"/>
        </a:p>
      </dgm:t>
    </dgm:pt>
  </dgm:ptLst>
  <dgm:cxnLst>
    <dgm:cxn modelId="{56B41168-9E01-47D6-A18F-61B5A487D28D}" srcId="{8CBFEAA8-CB8E-44B7-B189-669E94FF451E}" destId="{6533C3A6-BE46-4B5D-BAA1-834DE9070A87}" srcOrd="2" destOrd="0" parTransId="{6F6E61D8-87E5-40E4-89AD-31C933FE9DED}" sibTransId="{70941804-3809-4F41-885A-6CF7A5176278}"/>
    <dgm:cxn modelId="{D514CF4F-122B-4B75-A587-EF891E6589E4}" srcId="{8CBFEAA8-CB8E-44B7-B189-669E94FF451E}" destId="{23FD450A-0839-49D1-95F1-44B249B84D68}" srcOrd="1" destOrd="0" parTransId="{FDB14782-8021-48A0-93E0-8EE938AADE82}" sibTransId="{C816F159-3EA2-4E0E-B4EE-C9036CCA0EEA}"/>
    <dgm:cxn modelId="{7C3612F1-8EFE-43A5-9B14-7A6A657D8AE5}" type="presOf" srcId="{6533C3A6-BE46-4B5D-BAA1-834DE9070A87}" destId="{70635733-83A0-4EF2-81F7-8F53ADD44455}" srcOrd="1" destOrd="0" presId="urn:microsoft.com/office/officeart/2005/8/layout/venn2"/>
    <dgm:cxn modelId="{2AB83320-0C5A-42B0-B54D-C1BB2F571849}" srcId="{8CBFEAA8-CB8E-44B7-B189-669E94FF451E}" destId="{70BC49EF-F3AE-4537-A6FA-C66D77708B04}" srcOrd="3" destOrd="0" parTransId="{7E367AAF-CEE0-4B17-BA27-174625E1EF63}" sibTransId="{78230F02-1AFB-4755-A84D-D0D916497175}"/>
    <dgm:cxn modelId="{2BB52B45-916D-4AA9-9927-28DB842250C9}" srcId="{8CBFEAA8-CB8E-44B7-B189-669E94FF451E}" destId="{14701B3F-A0B5-4CD5-8EE2-5F6AAE4E5B05}" srcOrd="0" destOrd="0" parTransId="{93F8CDDA-6A74-4FCF-890C-EF13E34CCA37}" sibTransId="{FA03657D-4643-4BE6-B51C-6D0C43B735AE}"/>
    <dgm:cxn modelId="{EFEFAA4A-F187-4EF7-80EE-4FB296EB3431}" type="presOf" srcId="{8CBFEAA8-CB8E-44B7-B189-669E94FF451E}" destId="{4BF01543-8193-4CD9-897F-31B36F474E85}" srcOrd="0" destOrd="0" presId="urn:microsoft.com/office/officeart/2005/8/layout/venn2"/>
    <dgm:cxn modelId="{E7808053-176B-4F89-B76D-98295F8C7AB4}" type="presOf" srcId="{14701B3F-A0B5-4CD5-8EE2-5F6AAE4E5B05}" destId="{AF931172-F5E3-4A29-A5E1-33EBF3B2D2F1}" srcOrd="0" destOrd="0" presId="urn:microsoft.com/office/officeart/2005/8/layout/venn2"/>
    <dgm:cxn modelId="{C7C63837-DF60-4BE5-B092-358D5FABE5D8}" type="presOf" srcId="{14701B3F-A0B5-4CD5-8EE2-5F6AAE4E5B05}" destId="{2F114D41-C3B0-4C8C-8541-62987F6C87E5}" srcOrd="1" destOrd="0" presId="urn:microsoft.com/office/officeart/2005/8/layout/venn2"/>
    <dgm:cxn modelId="{1E0CC356-7F02-4B35-9271-BB9DCE2E9729}" type="presOf" srcId="{23FD450A-0839-49D1-95F1-44B249B84D68}" destId="{DD88625D-A603-497A-8B35-4D90D2E83183}" srcOrd="1" destOrd="0" presId="urn:microsoft.com/office/officeart/2005/8/layout/venn2"/>
    <dgm:cxn modelId="{0D403474-E0F5-483E-8FE6-2BA476F75638}" type="presOf" srcId="{23FD450A-0839-49D1-95F1-44B249B84D68}" destId="{1C910860-D9E7-4335-9DDB-314FB9CF85F1}" srcOrd="0" destOrd="0" presId="urn:microsoft.com/office/officeart/2005/8/layout/venn2"/>
    <dgm:cxn modelId="{222B4B38-5C47-48D1-9130-0383396DC06F}" type="presOf" srcId="{6533C3A6-BE46-4B5D-BAA1-834DE9070A87}" destId="{AA56F54F-3EE9-4E5A-88BF-DDF2D5DBFB87}" srcOrd="0" destOrd="0" presId="urn:microsoft.com/office/officeart/2005/8/layout/venn2"/>
    <dgm:cxn modelId="{CE33CF45-4FD6-41D6-B80D-4CD622BFFA3B}" type="presOf" srcId="{70BC49EF-F3AE-4537-A6FA-C66D77708B04}" destId="{E5FC4C60-8765-4EA9-BC85-40AA7674DDF8}" srcOrd="0" destOrd="0" presId="urn:microsoft.com/office/officeart/2005/8/layout/venn2"/>
    <dgm:cxn modelId="{9F144016-CD9B-4E9E-803B-5F9D3C90457A}" type="presOf" srcId="{70BC49EF-F3AE-4537-A6FA-C66D77708B04}" destId="{01F650CA-F58E-48D1-B2A8-D1778C9808EA}" srcOrd="1" destOrd="0" presId="urn:microsoft.com/office/officeart/2005/8/layout/venn2"/>
    <dgm:cxn modelId="{4D8BE71F-AF4C-4589-8B5F-94DBF8558621}" type="presParOf" srcId="{4BF01543-8193-4CD9-897F-31B36F474E85}" destId="{F51A265A-AD30-4594-BF16-EC5F3C72F9EF}" srcOrd="0" destOrd="0" presId="urn:microsoft.com/office/officeart/2005/8/layout/venn2"/>
    <dgm:cxn modelId="{C954F702-8661-4A4A-AAB4-1B485978E210}" type="presParOf" srcId="{F51A265A-AD30-4594-BF16-EC5F3C72F9EF}" destId="{AF931172-F5E3-4A29-A5E1-33EBF3B2D2F1}" srcOrd="0" destOrd="0" presId="urn:microsoft.com/office/officeart/2005/8/layout/venn2"/>
    <dgm:cxn modelId="{34ED2BF1-7E0F-4F9A-84AF-ADE0C44D9DF3}" type="presParOf" srcId="{F51A265A-AD30-4594-BF16-EC5F3C72F9EF}" destId="{2F114D41-C3B0-4C8C-8541-62987F6C87E5}" srcOrd="1" destOrd="0" presId="urn:microsoft.com/office/officeart/2005/8/layout/venn2"/>
    <dgm:cxn modelId="{B0DA57FA-B7E2-4BD2-B25F-C7E2AE483901}" type="presParOf" srcId="{4BF01543-8193-4CD9-897F-31B36F474E85}" destId="{6A08466F-55E6-465B-A686-B4A54FE79C29}" srcOrd="1" destOrd="0" presId="urn:microsoft.com/office/officeart/2005/8/layout/venn2"/>
    <dgm:cxn modelId="{A0FB19F1-C5FF-442E-A94F-AE64C4B39AC4}" type="presParOf" srcId="{6A08466F-55E6-465B-A686-B4A54FE79C29}" destId="{1C910860-D9E7-4335-9DDB-314FB9CF85F1}" srcOrd="0" destOrd="0" presId="urn:microsoft.com/office/officeart/2005/8/layout/venn2"/>
    <dgm:cxn modelId="{A443DC31-ECBA-463A-997A-F8C28B671F20}" type="presParOf" srcId="{6A08466F-55E6-465B-A686-B4A54FE79C29}" destId="{DD88625D-A603-497A-8B35-4D90D2E83183}" srcOrd="1" destOrd="0" presId="urn:microsoft.com/office/officeart/2005/8/layout/venn2"/>
    <dgm:cxn modelId="{BBAC1D75-7BBA-4704-B065-A9A012860B91}" type="presParOf" srcId="{4BF01543-8193-4CD9-897F-31B36F474E85}" destId="{BA97F81D-C8FA-4566-A64D-F67426FBD1E5}" srcOrd="2" destOrd="0" presId="urn:microsoft.com/office/officeart/2005/8/layout/venn2"/>
    <dgm:cxn modelId="{659D6D0A-16DB-4C1B-810F-E74C643970F7}" type="presParOf" srcId="{BA97F81D-C8FA-4566-A64D-F67426FBD1E5}" destId="{AA56F54F-3EE9-4E5A-88BF-DDF2D5DBFB87}" srcOrd="0" destOrd="0" presId="urn:microsoft.com/office/officeart/2005/8/layout/venn2"/>
    <dgm:cxn modelId="{BC7CC0FD-C2B1-464B-AF08-3E3FE56071BD}" type="presParOf" srcId="{BA97F81D-C8FA-4566-A64D-F67426FBD1E5}" destId="{70635733-83A0-4EF2-81F7-8F53ADD44455}" srcOrd="1" destOrd="0" presId="urn:microsoft.com/office/officeart/2005/8/layout/venn2"/>
    <dgm:cxn modelId="{42628DC5-8D4E-4926-A36D-798D5EB78E37}" type="presParOf" srcId="{4BF01543-8193-4CD9-897F-31B36F474E85}" destId="{C4E1E775-CCEA-4C9B-99FC-AFCFEB8874F3}" srcOrd="3" destOrd="0" presId="urn:microsoft.com/office/officeart/2005/8/layout/venn2"/>
    <dgm:cxn modelId="{CBBC87B4-91F3-43A7-BA92-820D8DED1AD7}" type="presParOf" srcId="{C4E1E775-CCEA-4C9B-99FC-AFCFEB8874F3}" destId="{E5FC4C60-8765-4EA9-BC85-40AA7674DDF8}" srcOrd="0" destOrd="0" presId="urn:microsoft.com/office/officeart/2005/8/layout/venn2"/>
    <dgm:cxn modelId="{D4652280-4651-40E7-B897-A62337E4575B}" type="presParOf" srcId="{C4E1E775-CCEA-4C9B-99FC-AFCFEB8874F3}" destId="{01F650CA-F58E-48D1-B2A8-D1778C9808EA}" srcOrd="1" destOrd="0" presId="urn:microsoft.com/office/officeart/2005/8/layout/venn2"/>
  </dgm:cxnLst>
  <dgm:bg>
    <a:solidFill>
      <a:srgbClr val="FFFF00"/>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A9AF5DE-316B-451D-9952-3F5B99CE7519}">
      <dsp:nvSpPr>
        <dsp:cNvPr id="0" name=""/>
        <dsp:cNvSpPr/>
      </dsp:nvSpPr>
      <dsp:spPr>
        <a:xfrm>
          <a:off x="5123" y="124537"/>
          <a:ext cx="2197372" cy="403200"/>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ru-RU" sz="1400" kern="1200" dirty="0" smtClean="0"/>
            <a:t>Имя существительное</a:t>
          </a:r>
          <a:endParaRPr lang="ru-RU" sz="1400" kern="1200" dirty="0"/>
        </a:p>
      </dsp:txBody>
      <dsp:txXfrm>
        <a:off x="5123" y="124537"/>
        <a:ext cx="2197372" cy="403200"/>
      </dsp:txXfrm>
    </dsp:sp>
    <dsp:sp modelId="{8851F117-7A9E-4E61-B238-A0955940DBE5}">
      <dsp:nvSpPr>
        <dsp:cNvPr id="0" name=""/>
        <dsp:cNvSpPr/>
      </dsp:nvSpPr>
      <dsp:spPr>
        <a:xfrm>
          <a:off x="5123" y="527737"/>
          <a:ext cx="2197372" cy="817749"/>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ru-RU" sz="1400" kern="1200" dirty="0" smtClean="0"/>
            <a:t>Обозначает предмет</a:t>
          </a:r>
          <a:endParaRPr lang="ru-RU" sz="1400" kern="1200" dirty="0"/>
        </a:p>
        <a:p>
          <a:pPr marL="114300" lvl="1" indent="-114300" algn="l" defTabSz="622300">
            <a:lnSpc>
              <a:spcPct val="90000"/>
            </a:lnSpc>
            <a:spcBef>
              <a:spcPct val="0"/>
            </a:spcBef>
            <a:spcAft>
              <a:spcPct val="15000"/>
            </a:spcAft>
            <a:buChar char="••"/>
          </a:pPr>
          <a:r>
            <a:rPr lang="ru-RU" sz="1400" kern="1200" dirty="0" smtClean="0"/>
            <a:t>Кто? Что?</a:t>
          </a:r>
          <a:endParaRPr lang="ru-RU" sz="1400" kern="1200" dirty="0"/>
        </a:p>
      </dsp:txBody>
      <dsp:txXfrm>
        <a:off x="5123" y="527737"/>
        <a:ext cx="2197372" cy="817749"/>
      </dsp:txXfrm>
    </dsp:sp>
    <dsp:sp modelId="{20D2D70C-2A02-4009-BD06-AA068BA2D781}">
      <dsp:nvSpPr>
        <dsp:cNvPr id="0" name=""/>
        <dsp:cNvSpPr/>
      </dsp:nvSpPr>
      <dsp:spPr>
        <a:xfrm>
          <a:off x="2806081" y="58473"/>
          <a:ext cx="2197372" cy="403200"/>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ru-RU" sz="1400" kern="1200" dirty="0" smtClean="0"/>
            <a:t>Имя прилагательное</a:t>
          </a:r>
          <a:endParaRPr lang="ru-RU" sz="1400" kern="1200" dirty="0"/>
        </a:p>
      </dsp:txBody>
      <dsp:txXfrm>
        <a:off x="2806081" y="58473"/>
        <a:ext cx="2197372" cy="403200"/>
      </dsp:txXfrm>
    </dsp:sp>
    <dsp:sp modelId="{64BC6856-3CD6-458A-9CA7-A4473F7946E5}">
      <dsp:nvSpPr>
        <dsp:cNvPr id="0" name=""/>
        <dsp:cNvSpPr/>
      </dsp:nvSpPr>
      <dsp:spPr>
        <a:xfrm>
          <a:off x="2614525" y="528097"/>
          <a:ext cx="2727664" cy="817749"/>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ru-RU" sz="1400" b="1" kern="1200" dirty="0" smtClean="0"/>
            <a:t>Признак предмета</a:t>
          </a:r>
          <a:endParaRPr lang="ru-RU" sz="1400" b="1" kern="1200" dirty="0"/>
        </a:p>
        <a:p>
          <a:pPr marL="114300" lvl="1" indent="-114300" algn="l" defTabSz="622300">
            <a:lnSpc>
              <a:spcPct val="90000"/>
            </a:lnSpc>
            <a:spcBef>
              <a:spcPct val="0"/>
            </a:spcBef>
            <a:spcAft>
              <a:spcPct val="15000"/>
            </a:spcAft>
            <a:buChar char="••"/>
          </a:pPr>
          <a:r>
            <a:rPr lang="ru-RU" sz="1400" kern="1200" dirty="0" smtClean="0"/>
            <a:t>Какой? Какая? Какие? Какое?</a:t>
          </a:r>
          <a:endParaRPr lang="ru-RU" sz="1400" kern="1200" dirty="0"/>
        </a:p>
      </dsp:txBody>
      <dsp:txXfrm>
        <a:off x="2614525" y="528097"/>
        <a:ext cx="2727664" cy="817749"/>
      </dsp:txXfrm>
    </dsp:sp>
    <dsp:sp modelId="{1D9C97FF-C183-46DD-B292-687A6502D536}">
      <dsp:nvSpPr>
        <dsp:cNvPr id="0" name=""/>
        <dsp:cNvSpPr/>
      </dsp:nvSpPr>
      <dsp:spPr>
        <a:xfrm>
          <a:off x="5550548" y="71436"/>
          <a:ext cx="2221851" cy="403200"/>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ru-RU" sz="1400" kern="1200" dirty="0" smtClean="0"/>
            <a:t>глагол</a:t>
          </a:r>
          <a:endParaRPr lang="ru-RU" sz="1400" kern="1200" dirty="0"/>
        </a:p>
      </dsp:txBody>
      <dsp:txXfrm>
        <a:off x="5550548" y="71436"/>
        <a:ext cx="2221851" cy="403200"/>
      </dsp:txXfrm>
    </dsp:sp>
    <dsp:sp modelId="{75C5CD63-F028-4D66-9004-9EA7E8FA8B35}">
      <dsp:nvSpPr>
        <dsp:cNvPr id="0" name=""/>
        <dsp:cNvSpPr/>
      </dsp:nvSpPr>
      <dsp:spPr>
        <a:xfrm>
          <a:off x="5557664" y="527737"/>
          <a:ext cx="2197372" cy="817749"/>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ru-RU" sz="1400" kern="1200" dirty="0" smtClean="0"/>
            <a:t>Действие предмета</a:t>
          </a:r>
          <a:endParaRPr lang="ru-RU" sz="1400" kern="1200" dirty="0"/>
        </a:p>
        <a:p>
          <a:pPr marL="114300" lvl="1" indent="-114300" algn="l" defTabSz="622300">
            <a:lnSpc>
              <a:spcPct val="90000"/>
            </a:lnSpc>
            <a:spcBef>
              <a:spcPct val="0"/>
            </a:spcBef>
            <a:spcAft>
              <a:spcPct val="15000"/>
            </a:spcAft>
            <a:buChar char="••"/>
          </a:pPr>
          <a:r>
            <a:rPr lang="ru-RU" sz="1400" kern="1200" dirty="0" smtClean="0"/>
            <a:t>Что делает? Что делают?</a:t>
          </a:r>
          <a:endParaRPr lang="ru-RU" sz="1400" kern="1200" dirty="0"/>
        </a:p>
      </dsp:txBody>
      <dsp:txXfrm>
        <a:off x="5557664" y="527737"/>
        <a:ext cx="2197372" cy="81774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441923D-8870-4E34-8168-F66F7B3C0C40}">
      <dsp:nvSpPr>
        <dsp:cNvPr id="0" name=""/>
        <dsp:cNvSpPr/>
      </dsp:nvSpPr>
      <dsp:spPr>
        <a:xfrm>
          <a:off x="71432" y="0"/>
          <a:ext cx="8072505" cy="2686072"/>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778000">
            <a:lnSpc>
              <a:spcPct val="90000"/>
            </a:lnSpc>
            <a:spcBef>
              <a:spcPct val="0"/>
            </a:spcBef>
            <a:spcAft>
              <a:spcPct val="35000"/>
            </a:spcAft>
          </a:pPr>
          <a:r>
            <a:rPr lang="ru-RU" sz="4000" kern="1200" dirty="0" smtClean="0"/>
            <a:t>(кто?) Мальчик(что делает?) идёт по дороге (какой?) просёлочной.</a:t>
          </a:r>
          <a:endParaRPr lang="ru-RU" sz="4000" kern="1200" dirty="0"/>
        </a:p>
      </dsp:txBody>
      <dsp:txXfrm>
        <a:off x="71432" y="0"/>
        <a:ext cx="8072505" cy="268607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F931172-F5E3-4A29-A5E1-33EBF3B2D2F1}">
      <dsp:nvSpPr>
        <dsp:cNvPr id="0" name=""/>
        <dsp:cNvSpPr/>
      </dsp:nvSpPr>
      <dsp:spPr>
        <a:xfrm>
          <a:off x="1212766" y="0"/>
          <a:ext cx="5214973" cy="5214973"/>
        </a:xfrm>
        <a:prstGeom prst="ellipse">
          <a:avLst/>
        </a:prstGeom>
        <a:solidFill>
          <a:srgbClr val="00B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ru-RU" sz="1800" kern="1200" dirty="0" smtClean="0"/>
            <a:t>На, над. под</a:t>
          </a:r>
          <a:endParaRPr lang="ru-RU" sz="1800" kern="1200" dirty="0"/>
        </a:p>
      </dsp:txBody>
      <dsp:txXfrm>
        <a:off x="3091200" y="260748"/>
        <a:ext cx="1458106" cy="782246"/>
      </dsp:txXfrm>
    </dsp:sp>
    <dsp:sp modelId="{1C910860-D9E7-4335-9DDB-314FB9CF85F1}">
      <dsp:nvSpPr>
        <dsp:cNvPr id="0" name=""/>
        <dsp:cNvSpPr/>
      </dsp:nvSpPr>
      <dsp:spPr>
        <a:xfrm>
          <a:off x="1843100" y="1042994"/>
          <a:ext cx="4171979" cy="4171979"/>
        </a:xfrm>
        <a:prstGeom prst="ellipse">
          <a:avLst/>
        </a:prstGeom>
        <a:solidFill>
          <a:srgbClr val="0070C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ru-RU" sz="1800" kern="1200" dirty="0" smtClean="0"/>
            <a:t>В, за, перед</a:t>
          </a:r>
          <a:endParaRPr lang="ru-RU" sz="1800" kern="1200" dirty="0"/>
        </a:p>
      </dsp:txBody>
      <dsp:txXfrm>
        <a:off x="3200036" y="1293313"/>
        <a:ext cx="1458106" cy="750956"/>
      </dsp:txXfrm>
    </dsp:sp>
    <dsp:sp modelId="{AA56F54F-3EE9-4E5A-88BF-DDF2D5DBFB87}">
      <dsp:nvSpPr>
        <dsp:cNvPr id="0" name=""/>
        <dsp:cNvSpPr/>
      </dsp:nvSpPr>
      <dsp:spPr>
        <a:xfrm>
          <a:off x="2364597" y="2085989"/>
          <a:ext cx="3128984" cy="3128984"/>
        </a:xfrm>
        <a:prstGeom prst="ellipse">
          <a:avLst/>
        </a:prstGeom>
        <a:solidFill>
          <a:srgbClr val="FF0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ru-RU" sz="1800" kern="1200" dirty="0" smtClean="0"/>
            <a:t>До, от, к</a:t>
          </a:r>
          <a:endParaRPr lang="ru-RU" sz="1800" kern="1200" dirty="0"/>
        </a:p>
      </dsp:txBody>
      <dsp:txXfrm>
        <a:off x="3200036" y="2320663"/>
        <a:ext cx="1458106" cy="704021"/>
      </dsp:txXfrm>
    </dsp:sp>
    <dsp:sp modelId="{E5FC4C60-8765-4EA9-BC85-40AA7674DDF8}">
      <dsp:nvSpPr>
        <dsp:cNvPr id="0" name=""/>
        <dsp:cNvSpPr/>
      </dsp:nvSpPr>
      <dsp:spPr>
        <a:xfrm>
          <a:off x="2886095" y="3128984"/>
          <a:ext cx="2085989" cy="2085989"/>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ru-RU" sz="1800" kern="1200" dirty="0" smtClean="0"/>
            <a:t>Пишется со словом отдельно</a:t>
          </a:r>
          <a:endParaRPr lang="ru-RU" sz="1800" kern="1200" dirty="0"/>
        </a:p>
      </dsp:txBody>
      <dsp:txXfrm>
        <a:off x="3191581" y="3650481"/>
        <a:ext cx="1475017" cy="1042994"/>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FC9C2D-552D-432A-8EEE-22E3F56DC0B5}" type="datetimeFigureOut">
              <a:rPr lang="ru-RU" smtClean="0"/>
              <a:pPr/>
              <a:t>02.01.2013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4BB6F7-1966-4B80-942F-0E2C0AAE35A4}"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64BB6F7-1966-4B80-942F-0E2C0AAE35A4}"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A0E78E80-1005-4FFB-83E6-D84FFCE1F63B}" type="datetimeFigureOut">
              <a:rPr lang="ru-RU" smtClean="0"/>
              <a:pPr/>
              <a:t>02.01.2013</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03760C1-4105-49B4-86C4-661E96F1F16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0E78E80-1005-4FFB-83E6-D84FFCE1F63B}" type="datetimeFigureOut">
              <a:rPr lang="ru-RU" smtClean="0"/>
              <a:pPr/>
              <a:t>02.01.2013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3760C1-4105-49B4-86C4-661E96F1F16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0E78E80-1005-4FFB-83E6-D84FFCE1F63B}" type="datetimeFigureOut">
              <a:rPr lang="ru-RU" smtClean="0"/>
              <a:pPr/>
              <a:t>02.01.2013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3760C1-4105-49B4-86C4-661E96F1F16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0E78E80-1005-4FFB-83E6-D84FFCE1F63B}" type="datetimeFigureOut">
              <a:rPr lang="ru-RU" smtClean="0"/>
              <a:pPr/>
              <a:t>02.01.2013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3760C1-4105-49B4-86C4-661E96F1F16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A0E78E80-1005-4FFB-83E6-D84FFCE1F63B}" type="datetimeFigureOut">
              <a:rPr lang="ru-RU" smtClean="0"/>
              <a:pPr/>
              <a:t>02.01.2013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3760C1-4105-49B4-86C4-661E96F1F16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A0E78E80-1005-4FFB-83E6-D84FFCE1F63B}" type="datetimeFigureOut">
              <a:rPr lang="ru-RU" smtClean="0"/>
              <a:pPr/>
              <a:t>02.01.2013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3760C1-4105-49B4-86C4-661E96F1F16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A0E78E80-1005-4FFB-83E6-D84FFCE1F63B}" type="datetimeFigureOut">
              <a:rPr lang="ru-RU" smtClean="0"/>
              <a:pPr/>
              <a:t>02.01.2013</a:t>
            </a:fld>
            <a:endParaRPr lang="ru-RU"/>
          </a:p>
        </p:txBody>
      </p:sp>
      <p:sp>
        <p:nvSpPr>
          <p:cNvPr id="27" name="Номер слайда 26"/>
          <p:cNvSpPr>
            <a:spLocks noGrp="1"/>
          </p:cNvSpPr>
          <p:nvPr>
            <p:ph type="sldNum" sz="quarter" idx="11"/>
          </p:nvPr>
        </p:nvSpPr>
        <p:spPr/>
        <p:txBody>
          <a:bodyPr rtlCol="0"/>
          <a:lstStyle/>
          <a:p>
            <a:fld id="{A03760C1-4105-49B4-86C4-661E96F1F169}"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A0E78E80-1005-4FFB-83E6-D84FFCE1F63B}" type="datetimeFigureOut">
              <a:rPr lang="ru-RU" smtClean="0"/>
              <a:pPr/>
              <a:t>02.01.2013</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A03760C1-4105-49B4-86C4-661E96F1F16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0E78E80-1005-4FFB-83E6-D84FFCE1F63B}" type="datetimeFigureOut">
              <a:rPr lang="ru-RU" smtClean="0"/>
              <a:pPr/>
              <a:t>02.01.2013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03760C1-4105-49B4-86C4-661E96F1F16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A0E78E80-1005-4FFB-83E6-D84FFCE1F63B}" type="datetimeFigureOut">
              <a:rPr lang="ru-RU" smtClean="0"/>
              <a:pPr/>
              <a:t>02.01.2013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3760C1-4105-49B4-86C4-661E96F1F16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A0E78E80-1005-4FFB-83E6-D84FFCE1F63B}" type="datetimeFigureOut">
              <a:rPr lang="ru-RU" smtClean="0"/>
              <a:pPr/>
              <a:t>02.01.2013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3760C1-4105-49B4-86C4-661E96F1F16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0E78E80-1005-4FFB-83E6-D84FFCE1F63B}" type="datetimeFigureOut">
              <a:rPr lang="ru-RU" smtClean="0"/>
              <a:pPr/>
              <a:t>02.01.2013</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03760C1-4105-49B4-86C4-661E96F1F16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image" Target="../media/image5.jpeg"/><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428604"/>
            <a:ext cx="7772400" cy="2143140"/>
          </a:xfrm>
        </p:spPr>
        <p:txBody>
          <a:bodyPr>
            <a:normAutofit/>
          </a:bodyPr>
          <a:lstStyle/>
          <a:p>
            <a:pPr algn="ctr"/>
            <a:r>
              <a:rPr lang="ru-RU" sz="1400" dirty="0" smtClean="0"/>
              <a:t> </a:t>
            </a:r>
            <a:r>
              <a:rPr lang="ru-RU" sz="4000" dirty="0" smtClean="0"/>
              <a:t>Урок русского языка по теме: «Части речи»</a:t>
            </a:r>
            <a:endParaRPr lang="ru-RU" sz="4000" dirty="0"/>
          </a:p>
        </p:txBody>
      </p:sp>
      <p:sp>
        <p:nvSpPr>
          <p:cNvPr id="3" name="Подзаголовок 2"/>
          <p:cNvSpPr>
            <a:spLocks noGrp="1"/>
          </p:cNvSpPr>
          <p:nvPr>
            <p:ph type="subTitle" idx="1"/>
          </p:nvPr>
        </p:nvSpPr>
        <p:spPr>
          <a:xfrm>
            <a:off x="2500298" y="5500702"/>
            <a:ext cx="6400800" cy="857256"/>
          </a:xfrm>
        </p:spPr>
        <p:txBody>
          <a:bodyPr>
            <a:normAutofit/>
          </a:bodyPr>
          <a:lstStyle/>
          <a:p>
            <a:r>
              <a:rPr lang="ru-RU" b="1" dirty="0" smtClean="0"/>
              <a:t>Учитель начальных классов  Игнатова Л.А.</a:t>
            </a:r>
            <a:endParaRPr lang="ru-RU" b="1" dirty="0"/>
          </a:p>
        </p:txBody>
      </p:sp>
      <p:sp>
        <p:nvSpPr>
          <p:cNvPr id="4" name="Прямоугольник 3"/>
          <p:cNvSpPr/>
          <p:nvPr/>
        </p:nvSpPr>
        <p:spPr>
          <a:xfrm>
            <a:off x="1928794" y="285728"/>
            <a:ext cx="6000792" cy="400110"/>
          </a:xfrm>
          <a:prstGeom prst="rect">
            <a:avLst/>
          </a:prstGeom>
        </p:spPr>
        <p:txBody>
          <a:bodyPr wrap="square">
            <a:spAutoFit/>
          </a:bodyPr>
          <a:lstStyle/>
          <a:p>
            <a:r>
              <a:rPr lang="ru-RU" sz="2000" dirty="0" smtClean="0"/>
              <a:t>Дьячинский филиал </a:t>
            </a:r>
            <a:r>
              <a:rPr lang="ru-RU" sz="2000" dirty="0" smtClean="0"/>
              <a:t>МБОУ </a:t>
            </a:r>
            <a:r>
              <a:rPr lang="ru-RU" sz="2000" dirty="0" smtClean="0"/>
              <a:t>Алгасовская СОШ </a:t>
            </a:r>
            <a:endParaRPr lang="ru-RU" sz="2000" dirty="0"/>
          </a:p>
        </p:txBody>
      </p:sp>
      <p:pic>
        <p:nvPicPr>
          <p:cNvPr id="1026" name="Picture 2" descr="G:\Картинки\презентациии в картинках\88297.png"/>
          <p:cNvPicPr>
            <a:picLocks noChangeAspect="1" noChangeArrowheads="1"/>
          </p:cNvPicPr>
          <p:nvPr/>
        </p:nvPicPr>
        <p:blipFill>
          <a:blip r:embed="rId3" cstate="print"/>
          <a:srcRect/>
          <a:stretch>
            <a:fillRect/>
          </a:stretch>
        </p:blipFill>
        <p:spPr bwMode="auto">
          <a:xfrm>
            <a:off x="214282" y="2643182"/>
            <a:ext cx="2533654" cy="3143272"/>
          </a:xfrm>
          <a:prstGeom prst="rect">
            <a:avLst/>
          </a:prstGeom>
          <a:noFill/>
        </p:spPr>
      </p:pic>
      <p:pic>
        <p:nvPicPr>
          <p:cNvPr id="1027" name="Picture 3" descr="G:\Картинки\презентациии в картинках\teacherdesk.png"/>
          <p:cNvPicPr>
            <a:picLocks noChangeAspect="1" noChangeArrowheads="1"/>
          </p:cNvPicPr>
          <p:nvPr/>
        </p:nvPicPr>
        <p:blipFill>
          <a:blip r:embed="rId4" cstate="print"/>
          <a:srcRect/>
          <a:stretch>
            <a:fillRect/>
          </a:stretch>
        </p:blipFill>
        <p:spPr bwMode="auto">
          <a:xfrm>
            <a:off x="6572232" y="3071810"/>
            <a:ext cx="2571768" cy="2214578"/>
          </a:xfrm>
          <a:prstGeom prst="rect">
            <a:avLst/>
          </a:prstGeom>
          <a:noFill/>
        </p:spPr>
      </p:pic>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225668"/>
          </a:xfrm>
        </p:spPr>
        <p:txBody>
          <a:bodyPr>
            <a:normAutofit/>
          </a:bodyPr>
          <a:lstStyle/>
          <a:p>
            <a:r>
              <a:rPr lang="ru-RU" sz="3200" dirty="0" smtClean="0"/>
              <a:t>Между предлогом и словом можно поставить вопрос или другое слово.</a:t>
            </a:r>
            <a:br>
              <a:rPr lang="ru-RU" sz="3200" dirty="0" smtClean="0"/>
            </a:br>
            <a:r>
              <a:rPr lang="ru-RU" sz="3200" dirty="0" smtClean="0">
                <a:solidFill>
                  <a:srgbClr val="FF0000"/>
                </a:solidFill>
              </a:rPr>
              <a:t>Пчёлки прилетели (на какую поляну?) на </a:t>
            </a:r>
            <a:r>
              <a:rPr lang="ru-RU" sz="2800" b="1" i="1" dirty="0" smtClean="0">
                <a:solidFill>
                  <a:srgbClr val="FF0000"/>
                </a:solidFill>
                <a:effectLst>
                  <a:outerShdw blurRad="38100" dist="38100" dir="2700000" algn="tl">
                    <a:srgbClr val="000000">
                      <a:alpha val="43137"/>
                    </a:srgbClr>
                  </a:outerShdw>
                </a:effectLst>
              </a:rPr>
              <a:t>цветочную </a:t>
            </a:r>
            <a:r>
              <a:rPr lang="ru-RU" sz="3200" dirty="0" smtClean="0">
                <a:solidFill>
                  <a:srgbClr val="FF0000"/>
                </a:solidFill>
              </a:rPr>
              <a:t>поляну.</a:t>
            </a:r>
            <a:endParaRPr lang="ru-RU" sz="3200" dirty="0"/>
          </a:p>
        </p:txBody>
      </p:sp>
      <p:pic>
        <p:nvPicPr>
          <p:cNvPr id="36866" name="Picture 2" descr="G:\Картинки\презентациии в картинках\картинки математика\PMProg_003.jpg"/>
          <p:cNvPicPr>
            <a:picLocks noChangeAspect="1" noChangeArrowheads="1"/>
          </p:cNvPicPr>
          <p:nvPr/>
        </p:nvPicPr>
        <p:blipFill>
          <a:blip r:embed="rId2" cstate="print"/>
          <a:srcRect/>
          <a:stretch>
            <a:fillRect/>
          </a:stretch>
        </p:blipFill>
        <p:spPr bwMode="auto">
          <a:xfrm>
            <a:off x="1285852" y="2500306"/>
            <a:ext cx="6572296" cy="4143404"/>
          </a:xfrm>
          <a:prstGeom prst="rect">
            <a:avLst/>
          </a:prstGeom>
          <a:noFill/>
        </p:spPr>
      </p:pic>
    </p:spTree>
  </p:cSld>
  <p:clrMapOvr>
    <a:masterClrMapping/>
  </p:clrMapOvr>
  <p:transition>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500043"/>
            <a:ext cx="7772400" cy="1143008"/>
          </a:xfrm>
        </p:spPr>
        <p:txBody>
          <a:bodyPr/>
          <a:lstStyle/>
          <a:p>
            <a:r>
              <a:rPr lang="ru-RU" dirty="0" smtClean="0">
                <a:solidFill>
                  <a:srgbClr val="FF0000"/>
                </a:solidFill>
              </a:rPr>
              <a:t>Спиши и раскрой скобки.</a:t>
            </a:r>
            <a:endParaRPr lang="ru-RU" dirty="0">
              <a:solidFill>
                <a:srgbClr val="FF0000"/>
              </a:solidFill>
            </a:endParaRPr>
          </a:p>
        </p:txBody>
      </p:sp>
      <p:sp>
        <p:nvSpPr>
          <p:cNvPr id="3" name="Текст 2"/>
          <p:cNvSpPr>
            <a:spLocks noGrp="1"/>
          </p:cNvSpPr>
          <p:nvPr>
            <p:ph type="body" idx="1"/>
          </p:nvPr>
        </p:nvSpPr>
        <p:spPr>
          <a:xfrm>
            <a:off x="722313" y="1857364"/>
            <a:ext cx="7772400" cy="4143404"/>
          </a:xfrm>
          <a:gradFill>
            <a:gsLst>
              <a:gs pos="0">
                <a:srgbClr val="FF3399"/>
              </a:gs>
              <a:gs pos="25000">
                <a:srgbClr val="FF6633"/>
              </a:gs>
              <a:gs pos="50000">
                <a:srgbClr val="FFFF00"/>
              </a:gs>
              <a:gs pos="75000">
                <a:srgbClr val="01A78F"/>
              </a:gs>
              <a:gs pos="100000">
                <a:srgbClr val="3366FF"/>
              </a:gs>
            </a:gsLst>
            <a:lin ang="5400000" scaled="0"/>
          </a:gradFill>
        </p:spPr>
        <p:txBody>
          <a:bodyPr>
            <a:noAutofit/>
          </a:bodyPr>
          <a:lstStyle/>
          <a:p>
            <a:r>
              <a:rPr lang="ru-RU" sz="4000" dirty="0" smtClean="0"/>
              <a:t>(На)писал (на)листе,(до)бежал (до)деревни, (за)шёл (за)дерево, (по)летел (по)небу, (с)прыгнул (с)крыши, (от)бежал (от)машины, (во)шёл (во)двор, (по)плыл (по)реке.</a:t>
            </a:r>
            <a:endParaRPr lang="ru-RU" sz="4000" dirty="0"/>
          </a:p>
        </p:txBody>
      </p:sp>
    </p:spTree>
  </p:cSld>
  <p:clrMapOvr>
    <a:masterClrMapping/>
  </p:clrMapOvr>
  <p:transition>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85729"/>
            <a:ext cx="7772400" cy="714379"/>
          </a:xfrm>
        </p:spPr>
        <p:txBody>
          <a:bodyPr>
            <a:normAutofit fontScale="90000"/>
          </a:bodyPr>
          <a:lstStyle/>
          <a:p>
            <a:r>
              <a:rPr lang="ru-RU" dirty="0" smtClean="0"/>
              <a:t>                Итог урока</a:t>
            </a:r>
            <a:endParaRPr lang="ru-RU" dirty="0"/>
          </a:p>
        </p:txBody>
      </p:sp>
      <p:sp>
        <p:nvSpPr>
          <p:cNvPr id="3" name="Подзаголовок 2"/>
          <p:cNvSpPr>
            <a:spLocks noGrp="1"/>
          </p:cNvSpPr>
          <p:nvPr>
            <p:ph type="subTitle" idx="1"/>
          </p:nvPr>
        </p:nvSpPr>
        <p:spPr>
          <a:xfrm>
            <a:off x="571472" y="1214422"/>
            <a:ext cx="8143932" cy="5286412"/>
          </a:xfrm>
        </p:spPr>
        <p:txBody>
          <a:bodyPr>
            <a:normAutofit/>
          </a:bodyPr>
          <a:lstStyle/>
          <a:p>
            <a:r>
              <a:rPr lang="ru-RU" sz="4800" dirty="0" smtClean="0"/>
              <a:t>Части речи</a:t>
            </a:r>
            <a:endParaRPr lang="ru-RU" sz="4800" dirty="0"/>
          </a:p>
        </p:txBody>
      </p:sp>
      <p:sp>
        <p:nvSpPr>
          <p:cNvPr id="5" name="Овал 4"/>
          <p:cNvSpPr/>
          <p:nvPr/>
        </p:nvSpPr>
        <p:spPr>
          <a:xfrm>
            <a:off x="714348" y="4000504"/>
            <a:ext cx="1714512" cy="14287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Имя существительное</a:t>
            </a:r>
            <a:endParaRPr lang="ru-RU" dirty="0"/>
          </a:p>
        </p:txBody>
      </p:sp>
      <p:sp>
        <p:nvSpPr>
          <p:cNvPr id="6" name="Овал 5"/>
          <p:cNvSpPr/>
          <p:nvPr/>
        </p:nvSpPr>
        <p:spPr>
          <a:xfrm>
            <a:off x="2786050" y="4071942"/>
            <a:ext cx="1643074" cy="13430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Имя прилагательное</a:t>
            </a:r>
            <a:endParaRPr lang="ru-RU" dirty="0"/>
          </a:p>
        </p:txBody>
      </p:sp>
      <p:sp>
        <p:nvSpPr>
          <p:cNvPr id="7" name="Овал 6"/>
          <p:cNvSpPr/>
          <p:nvPr/>
        </p:nvSpPr>
        <p:spPr>
          <a:xfrm>
            <a:off x="4786314" y="4071942"/>
            <a:ext cx="1643074" cy="14144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Глагол </a:t>
            </a:r>
            <a:endParaRPr lang="ru-RU" dirty="0"/>
          </a:p>
        </p:txBody>
      </p:sp>
      <p:sp>
        <p:nvSpPr>
          <p:cNvPr id="8" name="Овал 7"/>
          <p:cNvSpPr/>
          <p:nvPr/>
        </p:nvSpPr>
        <p:spPr>
          <a:xfrm>
            <a:off x="6786578" y="4000504"/>
            <a:ext cx="1557342" cy="14144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Предлог </a:t>
            </a:r>
            <a:endParaRPr lang="ru-RU" dirty="0"/>
          </a:p>
        </p:txBody>
      </p:sp>
      <p:cxnSp>
        <p:nvCxnSpPr>
          <p:cNvPr id="10" name="Прямая со стрелкой 9"/>
          <p:cNvCxnSpPr/>
          <p:nvPr/>
        </p:nvCxnSpPr>
        <p:spPr>
          <a:xfrm rot="10800000" flipV="1">
            <a:off x="1571604" y="2357430"/>
            <a:ext cx="2143140" cy="15716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rot="5400000">
            <a:off x="3214678" y="3143248"/>
            <a:ext cx="1428760"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rot="16200000" flipH="1">
            <a:off x="4536281" y="2964653"/>
            <a:ext cx="1357322"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a:off x="5214942" y="2214554"/>
            <a:ext cx="2071702" cy="1785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Прямоугольник 17"/>
          <p:cNvSpPr/>
          <p:nvPr/>
        </p:nvSpPr>
        <p:spPr>
          <a:xfrm>
            <a:off x="2285984" y="1142984"/>
            <a:ext cx="428628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400" dirty="0" smtClean="0"/>
              <a:t>Части речи</a:t>
            </a:r>
            <a:endParaRPr lang="ru-RU" sz="4400" dirty="0"/>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500" autoRev="1" fill="hold">
                                          <p:stCondLst>
                                            <p:cond delay="0"/>
                                          </p:stCondLst>
                                        </p:cTn>
                                        <p:tgtEl>
                                          <p:spTgt spid="5"/>
                                        </p:tgtEl>
                                        <p:attrNameLst>
                                          <p:attrName>ppt_w</p:attrName>
                                        </p:attrNameLst>
                                      </p:cBhvr>
                                    </p:anim>
                                    <p:anim by="(#ppt_w*0.50)" calcmode="lin" valueType="num">
                                      <p:cBhvr>
                                        <p:cTn id="8" dur="500" decel="50000" autoRev="1" fill="hold">
                                          <p:stCondLst>
                                            <p:cond delay="0"/>
                                          </p:stCondLst>
                                        </p:cTn>
                                        <p:tgtEl>
                                          <p:spTgt spid="5"/>
                                        </p:tgtEl>
                                        <p:attrNameLst>
                                          <p:attrName>ppt_x</p:attrName>
                                        </p:attrNameLst>
                                      </p:cBhvr>
                                    </p:anim>
                                    <p:anim from="(-#ppt_h/2)" to="(#ppt_y)" calcmode="lin" valueType="num">
                                      <p:cBhvr>
                                        <p:cTn id="9" dur="1000" fill="hold">
                                          <p:stCondLst>
                                            <p:cond delay="0"/>
                                          </p:stCondLst>
                                        </p:cTn>
                                        <p:tgtEl>
                                          <p:spTgt spid="5"/>
                                        </p:tgtEl>
                                        <p:attrNameLst>
                                          <p:attrName>ppt_y</p:attrName>
                                        </p:attrNameLst>
                                      </p:cBhvr>
                                    </p:anim>
                                    <p:animRot by="21600000">
                                      <p:cBhvr>
                                        <p:cTn id="10" dur="1000" fill="hold">
                                          <p:stCondLst>
                                            <p:cond delay="0"/>
                                          </p:stCondLst>
                                        </p:cTn>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6"/>
                                        </p:tgtEl>
                                        <p:attrNameLst>
                                          <p:attrName>style.visibility</p:attrName>
                                        </p:attrNameLst>
                                      </p:cBhvr>
                                      <p:to>
                                        <p:strVal val="visible"/>
                                      </p:to>
                                    </p:set>
                                    <p:anim by="(-#ppt_w*2)" calcmode="lin" valueType="num">
                                      <p:cBhvr rctx="PPT">
                                        <p:cTn id="15" dur="500" autoRev="1" fill="hold">
                                          <p:stCondLst>
                                            <p:cond delay="0"/>
                                          </p:stCondLst>
                                        </p:cTn>
                                        <p:tgtEl>
                                          <p:spTgt spid="6"/>
                                        </p:tgtEl>
                                        <p:attrNameLst>
                                          <p:attrName>ppt_w</p:attrName>
                                        </p:attrNameLst>
                                      </p:cBhvr>
                                    </p:anim>
                                    <p:anim by="(#ppt_w*0.50)" calcmode="lin" valueType="num">
                                      <p:cBhvr>
                                        <p:cTn id="16" dur="500" decel="50000" autoRev="1" fill="hold">
                                          <p:stCondLst>
                                            <p:cond delay="0"/>
                                          </p:stCondLst>
                                        </p:cTn>
                                        <p:tgtEl>
                                          <p:spTgt spid="6"/>
                                        </p:tgtEl>
                                        <p:attrNameLst>
                                          <p:attrName>ppt_x</p:attrName>
                                        </p:attrNameLst>
                                      </p:cBhvr>
                                    </p:anim>
                                    <p:anim from="(-#ppt_h/2)" to="(#ppt_y)" calcmode="lin" valueType="num">
                                      <p:cBhvr>
                                        <p:cTn id="17" dur="1000" fill="hold">
                                          <p:stCondLst>
                                            <p:cond delay="0"/>
                                          </p:stCondLst>
                                        </p:cTn>
                                        <p:tgtEl>
                                          <p:spTgt spid="6"/>
                                        </p:tgtEl>
                                        <p:attrNameLst>
                                          <p:attrName>ppt_y</p:attrName>
                                        </p:attrNameLst>
                                      </p:cBhvr>
                                    </p:anim>
                                    <p:animRot by="21600000">
                                      <p:cBhvr>
                                        <p:cTn id="18" dur="1000" fill="hold">
                                          <p:stCondLst>
                                            <p:cond delay="0"/>
                                          </p:stCondLst>
                                        </p:cTn>
                                        <p:tgtEl>
                                          <p:spTgt spid="6"/>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7"/>
                                        </p:tgtEl>
                                        <p:attrNameLst>
                                          <p:attrName>style.visibility</p:attrName>
                                        </p:attrNameLst>
                                      </p:cBhvr>
                                      <p:to>
                                        <p:strVal val="visible"/>
                                      </p:to>
                                    </p:set>
                                    <p:anim by="(-#ppt_w*2)" calcmode="lin" valueType="num">
                                      <p:cBhvr rctx="PPT">
                                        <p:cTn id="23" dur="500" autoRev="1" fill="hold">
                                          <p:stCondLst>
                                            <p:cond delay="0"/>
                                          </p:stCondLst>
                                        </p:cTn>
                                        <p:tgtEl>
                                          <p:spTgt spid="7"/>
                                        </p:tgtEl>
                                        <p:attrNameLst>
                                          <p:attrName>ppt_w</p:attrName>
                                        </p:attrNameLst>
                                      </p:cBhvr>
                                    </p:anim>
                                    <p:anim by="(#ppt_w*0.50)" calcmode="lin" valueType="num">
                                      <p:cBhvr>
                                        <p:cTn id="24" dur="500" decel="50000" autoRev="1" fill="hold">
                                          <p:stCondLst>
                                            <p:cond delay="0"/>
                                          </p:stCondLst>
                                        </p:cTn>
                                        <p:tgtEl>
                                          <p:spTgt spid="7"/>
                                        </p:tgtEl>
                                        <p:attrNameLst>
                                          <p:attrName>ppt_x</p:attrName>
                                        </p:attrNameLst>
                                      </p:cBhvr>
                                    </p:anim>
                                    <p:anim from="(-#ppt_h/2)" to="(#ppt_y)" calcmode="lin" valueType="num">
                                      <p:cBhvr>
                                        <p:cTn id="25" dur="1000" fill="hold">
                                          <p:stCondLst>
                                            <p:cond delay="0"/>
                                          </p:stCondLst>
                                        </p:cTn>
                                        <p:tgtEl>
                                          <p:spTgt spid="7"/>
                                        </p:tgtEl>
                                        <p:attrNameLst>
                                          <p:attrName>ppt_y</p:attrName>
                                        </p:attrNameLst>
                                      </p:cBhvr>
                                    </p:anim>
                                    <p:animRot by="21600000">
                                      <p:cBhvr>
                                        <p:cTn id="26" dur="1000" fill="hold">
                                          <p:stCondLst>
                                            <p:cond delay="0"/>
                                          </p:stCondLst>
                                        </p:cTn>
                                        <p:tgtEl>
                                          <p:spTgt spid="7"/>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8"/>
                                        </p:tgtEl>
                                        <p:attrNameLst>
                                          <p:attrName>style.visibility</p:attrName>
                                        </p:attrNameLst>
                                      </p:cBhvr>
                                      <p:to>
                                        <p:strVal val="visible"/>
                                      </p:to>
                                    </p:set>
                                    <p:anim by="(-#ppt_w*2)" calcmode="lin" valueType="num">
                                      <p:cBhvr rctx="PPT">
                                        <p:cTn id="31" dur="500" autoRev="1" fill="hold">
                                          <p:stCondLst>
                                            <p:cond delay="0"/>
                                          </p:stCondLst>
                                        </p:cTn>
                                        <p:tgtEl>
                                          <p:spTgt spid="8"/>
                                        </p:tgtEl>
                                        <p:attrNameLst>
                                          <p:attrName>ppt_w</p:attrName>
                                        </p:attrNameLst>
                                      </p:cBhvr>
                                    </p:anim>
                                    <p:anim by="(#ppt_w*0.50)" calcmode="lin" valueType="num">
                                      <p:cBhvr>
                                        <p:cTn id="32" dur="500" decel="50000" autoRev="1" fill="hold">
                                          <p:stCondLst>
                                            <p:cond delay="0"/>
                                          </p:stCondLst>
                                        </p:cTn>
                                        <p:tgtEl>
                                          <p:spTgt spid="8"/>
                                        </p:tgtEl>
                                        <p:attrNameLst>
                                          <p:attrName>ppt_x</p:attrName>
                                        </p:attrNameLst>
                                      </p:cBhvr>
                                    </p:anim>
                                    <p:anim from="(-#ppt_h/2)" to="(#ppt_y)" calcmode="lin" valueType="num">
                                      <p:cBhvr>
                                        <p:cTn id="33" dur="1000" fill="hold">
                                          <p:stCondLst>
                                            <p:cond delay="0"/>
                                          </p:stCondLst>
                                        </p:cTn>
                                        <p:tgtEl>
                                          <p:spTgt spid="8"/>
                                        </p:tgtEl>
                                        <p:attrNameLst>
                                          <p:attrName>ppt_y</p:attrName>
                                        </p:attrNameLst>
                                      </p:cBhvr>
                                    </p:anim>
                                    <p:animRot by="21600000">
                                      <p:cBhvr>
                                        <p:cTn id="34" dur="1000" fill="hold">
                                          <p:stCondLst>
                                            <p:cond delay="0"/>
                                          </p:stCondLst>
                                        </p:cTn>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285729"/>
            <a:ext cx="7772400" cy="1071570"/>
          </a:xfrm>
        </p:spPr>
        <p:txBody>
          <a:bodyPr/>
          <a:lstStyle/>
          <a:p>
            <a:r>
              <a:rPr lang="ru-RU" dirty="0" smtClean="0"/>
              <a:t>Используемая литература.</a:t>
            </a:r>
            <a:endParaRPr lang="ru-RU" dirty="0"/>
          </a:p>
        </p:txBody>
      </p:sp>
      <p:sp>
        <p:nvSpPr>
          <p:cNvPr id="3" name="Текст 2"/>
          <p:cNvSpPr>
            <a:spLocks noGrp="1"/>
          </p:cNvSpPr>
          <p:nvPr>
            <p:ph type="body" idx="1"/>
          </p:nvPr>
        </p:nvSpPr>
        <p:spPr>
          <a:xfrm>
            <a:off x="722313" y="1714488"/>
            <a:ext cx="7772400" cy="4643470"/>
          </a:xfrm>
        </p:spPr>
        <p:txBody>
          <a:bodyPr/>
          <a:lstStyle/>
          <a:p>
            <a:r>
              <a:rPr lang="ru-RU" dirty="0" smtClean="0"/>
              <a:t> 1.И.А.Петрова, Е.О.Еременко. программы общеобразовательных учреждений. М.; Просвещение.2008.</a:t>
            </a:r>
          </a:p>
          <a:p>
            <a:endParaRPr lang="ru-RU" dirty="0" smtClean="0"/>
          </a:p>
          <a:p>
            <a:r>
              <a:rPr lang="ru-RU" dirty="0" smtClean="0"/>
              <a:t>2.Е.Е.Гугучкина.Поурочные планы по учебнику Т.Г.Рамзаевой. Волгоград.2004.</a:t>
            </a:r>
          </a:p>
          <a:p>
            <a:endParaRPr lang="ru-RU" dirty="0" smtClean="0"/>
          </a:p>
          <a:p>
            <a:r>
              <a:rPr lang="ru-RU" dirty="0" smtClean="0"/>
              <a:t>3.Г.Ф.Кумарина. Коррекционно-развивающие задания для младших школьников.- Волгоград. 1993.</a:t>
            </a:r>
          </a:p>
          <a:p>
            <a:endParaRPr lang="ru-RU" dirty="0" smtClean="0"/>
          </a:p>
          <a:p>
            <a:r>
              <a:rPr lang="ru-RU" dirty="0" smtClean="0"/>
              <a:t>5.Дидактический материал по русскому языку. Волгоград. «Учитель». 2005.</a:t>
            </a:r>
          </a:p>
          <a:p>
            <a:endParaRPr lang="ru-RU" dirty="0"/>
          </a:p>
        </p:txBody>
      </p:sp>
    </p:spTree>
  </p:cSld>
  <p:clrMapOvr>
    <a:masterClrMapping/>
  </p:clrMapOvr>
  <p:transition>
    <p:check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500042"/>
            <a:ext cx="8458200" cy="1470025"/>
          </a:xfrm>
        </p:spPr>
        <p:txBody>
          <a:bodyPr>
            <a:normAutofit/>
          </a:bodyPr>
          <a:lstStyle/>
          <a:p>
            <a:r>
              <a:rPr lang="ru-RU" sz="1800" dirty="0" smtClean="0">
                <a:solidFill>
                  <a:srgbClr val="FF0000"/>
                </a:solidFill>
              </a:rPr>
              <a:t>Цели урока:</a:t>
            </a:r>
            <a:r>
              <a:rPr lang="ru-RU" sz="1800" dirty="0" smtClean="0"/>
              <a:t/>
            </a:r>
            <a:br>
              <a:rPr lang="ru-RU" sz="1800" dirty="0" smtClean="0"/>
            </a:br>
            <a:r>
              <a:rPr lang="ru-RU" sz="1800" dirty="0" smtClean="0"/>
              <a:t>-знакомство с частями речи;</a:t>
            </a:r>
            <a:br>
              <a:rPr lang="ru-RU" sz="1800" dirty="0" smtClean="0"/>
            </a:br>
            <a:r>
              <a:rPr lang="ru-RU" sz="1800" dirty="0" smtClean="0"/>
              <a:t>-умение находить части речи в предложении;</a:t>
            </a:r>
            <a:br>
              <a:rPr lang="ru-RU" sz="1800" dirty="0" smtClean="0"/>
            </a:br>
            <a:r>
              <a:rPr lang="ru-RU" sz="1800" dirty="0" smtClean="0"/>
              <a:t>-закрепление знаний о разделительном  </a:t>
            </a:r>
            <a:r>
              <a:rPr lang="ru-RU" sz="1800" dirty="0" err="1" smtClean="0"/>
              <a:t>ъ</a:t>
            </a:r>
            <a:r>
              <a:rPr lang="ru-RU" sz="1800" dirty="0" smtClean="0"/>
              <a:t> и </a:t>
            </a:r>
            <a:r>
              <a:rPr lang="ru-RU" sz="1800" dirty="0" err="1" smtClean="0"/>
              <a:t>ь</a:t>
            </a:r>
            <a:r>
              <a:rPr lang="ru-RU" sz="1800" dirty="0" smtClean="0"/>
              <a:t> знаках;</a:t>
            </a:r>
            <a:br>
              <a:rPr lang="ru-RU" sz="1800" dirty="0" smtClean="0"/>
            </a:br>
            <a:r>
              <a:rPr lang="ru-RU" sz="1800" dirty="0" smtClean="0"/>
              <a:t>- закрепление знаний о составе слова.</a:t>
            </a:r>
            <a:endParaRPr lang="ru-RU" sz="1800" dirty="0"/>
          </a:p>
        </p:txBody>
      </p:sp>
      <p:sp>
        <p:nvSpPr>
          <p:cNvPr id="3" name="Подзаголовок 2"/>
          <p:cNvSpPr>
            <a:spLocks noGrp="1"/>
          </p:cNvSpPr>
          <p:nvPr>
            <p:ph type="subTitle" idx="1"/>
          </p:nvPr>
        </p:nvSpPr>
        <p:spPr>
          <a:xfrm>
            <a:off x="428596" y="4572008"/>
            <a:ext cx="8329642" cy="1752600"/>
          </a:xfrm>
        </p:spPr>
        <p:txBody>
          <a:bodyPr>
            <a:normAutofit/>
          </a:bodyPr>
          <a:lstStyle/>
          <a:p>
            <a:r>
              <a:rPr lang="ru-RU" sz="1800" dirty="0" smtClean="0">
                <a:solidFill>
                  <a:srgbClr val="FF0000"/>
                </a:solidFill>
              </a:rPr>
              <a:t>Задачи урока:</a:t>
            </a:r>
          </a:p>
          <a:p>
            <a:pPr>
              <a:buFontTx/>
              <a:buChar char="-"/>
            </a:pPr>
            <a:r>
              <a:rPr lang="ru-RU" sz="1800" dirty="0" smtClean="0"/>
              <a:t>уметь правильно ставить вопрос к словам и определять какой частью речи является данное слово;</a:t>
            </a:r>
          </a:p>
          <a:p>
            <a:pPr>
              <a:buFontTx/>
              <a:buChar char="-"/>
            </a:pPr>
            <a:r>
              <a:rPr lang="ru-RU" sz="1800" dirty="0" smtClean="0"/>
              <a:t>-уметь правильно писать слова с разделительным </a:t>
            </a:r>
            <a:r>
              <a:rPr lang="ru-RU" sz="1800" dirty="0" err="1" smtClean="0"/>
              <a:t>ъ</a:t>
            </a:r>
            <a:r>
              <a:rPr lang="ru-RU" sz="1800" dirty="0" smtClean="0"/>
              <a:t> и </a:t>
            </a:r>
            <a:r>
              <a:rPr lang="ru-RU" sz="1800" dirty="0" err="1" smtClean="0"/>
              <a:t>ь</a:t>
            </a:r>
            <a:r>
              <a:rPr lang="ru-RU" sz="1800" dirty="0" smtClean="0"/>
              <a:t> знаком;</a:t>
            </a:r>
          </a:p>
          <a:p>
            <a:pPr>
              <a:buFontTx/>
              <a:buChar char="-"/>
            </a:pPr>
            <a:r>
              <a:rPr lang="ru-RU" sz="1800" dirty="0" smtClean="0"/>
              <a:t>-развивать речь учащихся.</a:t>
            </a:r>
            <a:endParaRPr lang="ru-RU" sz="1800" dirty="0"/>
          </a:p>
        </p:txBody>
      </p:sp>
      <p:pic>
        <p:nvPicPr>
          <p:cNvPr id="1026" name="Picture 2" descr="G:\454d85f5222a.gif"/>
          <p:cNvPicPr>
            <a:picLocks noChangeAspect="1" noChangeArrowheads="1" noCrop="1"/>
          </p:cNvPicPr>
          <p:nvPr/>
        </p:nvPicPr>
        <p:blipFill>
          <a:blip r:embed="rId2" cstate="print"/>
          <a:srcRect/>
          <a:stretch>
            <a:fillRect/>
          </a:stretch>
        </p:blipFill>
        <p:spPr bwMode="auto">
          <a:xfrm>
            <a:off x="6215074" y="1142984"/>
            <a:ext cx="2714644" cy="335758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428604"/>
            <a:ext cx="8458200" cy="1643074"/>
          </a:xfrm>
        </p:spPr>
        <p:txBody>
          <a:bodyPr>
            <a:normAutofit fontScale="90000"/>
          </a:bodyPr>
          <a:lstStyle/>
          <a:p>
            <a:r>
              <a:rPr lang="ru-RU" i="1" dirty="0" smtClean="0"/>
              <a:t> </a:t>
            </a:r>
            <a:r>
              <a:rPr lang="ru-RU" i="1" dirty="0" err="1" smtClean="0"/>
              <a:t>ш</a:t>
            </a:r>
            <a:r>
              <a:rPr lang="ru-RU" i="1" dirty="0" smtClean="0"/>
              <a:t> // т // </a:t>
            </a:r>
            <a:r>
              <a:rPr lang="ru-RU" i="1" dirty="0" err="1" smtClean="0"/>
              <a:t>ш</a:t>
            </a:r>
            <a:r>
              <a:rPr lang="ru-RU" i="1" dirty="0" smtClean="0"/>
              <a:t> // </a:t>
            </a:r>
            <a:r>
              <a:rPr lang="ru-RU" i="1" dirty="0" err="1" smtClean="0"/>
              <a:t>т</a:t>
            </a:r>
            <a:r>
              <a:rPr lang="ru-RU" i="1" dirty="0" smtClean="0"/>
              <a:t> // </a:t>
            </a:r>
            <a:r>
              <a:rPr lang="ru-RU" i="1" dirty="0" err="1" smtClean="0"/>
              <a:t>ш</a:t>
            </a:r>
            <a:r>
              <a:rPr lang="ru-RU" i="1" dirty="0" smtClean="0"/>
              <a:t> // </a:t>
            </a:r>
            <a:r>
              <a:rPr lang="ru-RU" i="1" dirty="0" err="1" smtClean="0"/>
              <a:t>т</a:t>
            </a:r>
            <a:r>
              <a:rPr lang="ru-RU" i="1" dirty="0" smtClean="0"/>
              <a:t> //</a:t>
            </a:r>
            <a:r>
              <a:rPr lang="ru-RU" dirty="0" smtClean="0"/>
              <a:t/>
            </a:r>
            <a:br>
              <a:rPr lang="ru-RU" dirty="0" smtClean="0"/>
            </a:br>
            <a:r>
              <a:rPr lang="ru-RU" i="1" dirty="0" smtClean="0"/>
              <a:t> штурм, шторм, штора, шатёр</a:t>
            </a:r>
            <a:endParaRPr lang="ru-RU" dirty="0"/>
          </a:p>
        </p:txBody>
      </p:sp>
      <p:sp>
        <p:nvSpPr>
          <p:cNvPr id="3" name="Подзаголовок 2"/>
          <p:cNvSpPr>
            <a:spLocks noGrp="1"/>
          </p:cNvSpPr>
          <p:nvPr>
            <p:ph type="subTitle" idx="1"/>
          </p:nvPr>
        </p:nvSpPr>
        <p:spPr>
          <a:xfrm>
            <a:off x="457200" y="3899938"/>
            <a:ext cx="8472518" cy="1752600"/>
          </a:xfrm>
        </p:spPr>
        <p:txBody>
          <a:bodyPr>
            <a:normAutofit/>
          </a:bodyPr>
          <a:lstStyle/>
          <a:p>
            <a:r>
              <a:rPr lang="ru-RU" sz="3200" i="1" dirty="0" smtClean="0"/>
              <a:t> </a:t>
            </a:r>
            <a:r>
              <a:rPr lang="en-US" sz="3200" i="1" dirty="0" smtClean="0"/>
              <a:t> </a:t>
            </a:r>
            <a:r>
              <a:rPr lang="ru-RU" sz="4800" i="1" dirty="0" smtClean="0">
                <a:solidFill>
                  <a:srgbClr val="FF0000"/>
                </a:solidFill>
              </a:rPr>
              <a:t>Наша Маша ела кашу,</a:t>
            </a:r>
          </a:p>
          <a:p>
            <a:r>
              <a:rPr lang="ru-RU" sz="4800" i="1" dirty="0" smtClean="0">
                <a:solidFill>
                  <a:srgbClr val="FF0000"/>
                </a:solidFill>
              </a:rPr>
              <a:t>Очень любит кашу Маша.</a:t>
            </a:r>
            <a:endParaRPr lang="ru-RU" sz="4800" dirty="0">
              <a:solidFill>
                <a:srgbClr val="FF0000"/>
              </a:solidFill>
            </a:endParaRPr>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effectLst/>
      </p:bgPr>
    </p:bg>
    <p:spTree>
      <p:nvGrpSpPr>
        <p:cNvPr id="1" name=""/>
        <p:cNvGrpSpPr/>
        <p:nvPr/>
      </p:nvGrpSpPr>
      <p:grpSpPr>
        <a:xfrm>
          <a:off x="0" y="0"/>
          <a:ext cx="0" cy="0"/>
          <a:chOff x="0" y="0"/>
          <a:chExt cx="0" cy="0"/>
        </a:xfrm>
      </p:grpSpPr>
      <p:graphicFrame>
        <p:nvGraphicFramePr>
          <p:cNvPr id="4" name="Схема 3"/>
          <p:cNvGraphicFramePr/>
          <p:nvPr/>
        </p:nvGraphicFramePr>
        <p:xfrm>
          <a:off x="714348" y="2071678"/>
          <a:ext cx="7772400" cy="1470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Схема 4"/>
          <p:cNvGraphicFramePr/>
          <p:nvPr/>
        </p:nvGraphicFramePr>
        <p:xfrm>
          <a:off x="357158" y="3886200"/>
          <a:ext cx="8215370" cy="268607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1265" name="Rectangle 1"/>
          <p:cNvSpPr>
            <a:spLocks noChangeArrowheads="1"/>
          </p:cNvSpPr>
          <p:nvPr/>
        </p:nvSpPr>
        <p:spPr bwMode="auto">
          <a:xfrm>
            <a:off x="3786182" y="865317"/>
            <a:ext cx="1928826" cy="4924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6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Части</a:t>
            </a:r>
            <a:r>
              <a:rPr kumimoji="0" lang="ru-RU" sz="2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реч</a:t>
            </a:r>
            <a:r>
              <a:rPr kumimoji="0" lang="ru-RU" sz="26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и</a:t>
            </a:r>
            <a:endParaRPr kumimoji="0" lang="ru-RU" sz="2600" b="0" i="0" u="none" strike="noStrike" cap="none" normalizeH="0" dirty="0" smtClean="0">
              <a:ln>
                <a:noFill/>
              </a:ln>
              <a:solidFill>
                <a:schemeClr val="tx1"/>
              </a:solidFill>
              <a:effectLst/>
              <a:latin typeface="Arial" pitchFamily="34" charset="0"/>
            </a:endParaRPr>
          </a:p>
        </p:txBody>
      </p:sp>
      <p:pic>
        <p:nvPicPr>
          <p:cNvPr id="11266" name="Picture 2" descr="G:\Картинки\животные\26.jpg"/>
          <p:cNvPicPr>
            <a:picLocks noChangeAspect="1" noChangeArrowheads="1"/>
          </p:cNvPicPr>
          <p:nvPr/>
        </p:nvPicPr>
        <p:blipFill>
          <a:blip r:embed="rId13" cstate="print"/>
          <a:srcRect/>
          <a:stretch>
            <a:fillRect/>
          </a:stretch>
        </p:blipFill>
        <p:spPr bwMode="auto">
          <a:xfrm>
            <a:off x="357158" y="357166"/>
            <a:ext cx="1352550" cy="1019175"/>
          </a:xfrm>
          <a:prstGeom prst="rect">
            <a:avLst/>
          </a:prstGeom>
          <a:noFill/>
        </p:spPr>
      </p:pic>
      <p:pic>
        <p:nvPicPr>
          <p:cNvPr id="11267" name="Picture 3" descr="G:\Картинки\животные\39.jpg"/>
          <p:cNvPicPr>
            <a:picLocks noChangeAspect="1" noChangeArrowheads="1"/>
          </p:cNvPicPr>
          <p:nvPr/>
        </p:nvPicPr>
        <p:blipFill>
          <a:blip r:embed="rId14" cstate="print"/>
          <a:srcRect/>
          <a:stretch>
            <a:fillRect/>
          </a:stretch>
        </p:blipFill>
        <p:spPr bwMode="auto">
          <a:xfrm>
            <a:off x="7000892" y="285728"/>
            <a:ext cx="1905012" cy="1643098"/>
          </a:xfrm>
          <a:prstGeom prst="rect">
            <a:avLst/>
          </a:prstGeom>
          <a:noFill/>
        </p:spPr>
      </p:pic>
    </p:spTree>
    <p:custDataLst>
      <p:tags r:id="rId1"/>
    </p:custDataLst>
  </p:cSld>
  <p:clrMapOvr>
    <a:masterClrMapping/>
  </p:clrMapOvr>
  <p:transition advClick="0" advTm="11234">
    <p:wheel spokes="3"/>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285728"/>
            <a:ext cx="8458200" cy="1443044"/>
          </a:xfrm>
        </p:spPr>
        <p:txBody>
          <a:bodyPr>
            <a:normAutofit fontScale="90000"/>
          </a:bodyPr>
          <a:lstStyle/>
          <a:p>
            <a:r>
              <a:rPr lang="ru-RU" sz="2200" dirty="0" smtClean="0"/>
              <a:t>Существительное</a:t>
            </a:r>
            <a:r>
              <a:rPr lang="ru-RU" sz="2200" dirty="0" smtClean="0"/>
              <a:t>:(что? кто?) </a:t>
            </a:r>
            <a:r>
              <a:rPr lang="ru-RU" sz="2200" dirty="0" smtClean="0">
                <a:solidFill>
                  <a:srgbClr val="FF0000"/>
                </a:solidFill>
              </a:rPr>
              <a:t>кукла, самолёт, цветок, трактор, часы</a:t>
            </a:r>
            <a:r>
              <a:rPr lang="ru-RU" sz="2200" dirty="0" smtClean="0"/>
              <a:t/>
            </a:r>
            <a:br>
              <a:rPr lang="ru-RU" sz="2200" dirty="0" smtClean="0"/>
            </a:br>
            <a:r>
              <a:rPr lang="ru-RU" sz="2200" dirty="0" smtClean="0"/>
              <a:t> Прилагательное (какая? какое? какой? какие?) </a:t>
            </a:r>
            <a:r>
              <a:rPr lang="ru-RU" sz="2200" dirty="0" smtClean="0">
                <a:solidFill>
                  <a:srgbClr val="FF0000"/>
                </a:solidFill>
              </a:rPr>
              <a:t>красивая, большой, зелёное, весенний, дорожный, настольные</a:t>
            </a:r>
            <a:r>
              <a:rPr lang="ru-RU" sz="2200" dirty="0" smtClean="0"/>
              <a:t/>
            </a:r>
            <a:br>
              <a:rPr lang="ru-RU" sz="2200" dirty="0" smtClean="0"/>
            </a:br>
            <a:r>
              <a:rPr lang="ru-RU" sz="2200" dirty="0" smtClean="0"/>
              <a:t>Глагол (что делает?)</a:t>
            </a:r>
            <a:r>
              <a:rPr lang="ru-RU" sz="2200" dirty="0" smtClean="0">
                <a:solidFill>
                  <a:srgbClr val="FF0000"/>
                </a:solidFill>
              </a:rPr>
              <a:t> сидит, летит, растёт, цветёт, работает, звенят</a:t>
            </a:r>
            <a:r>
              <a:rPr lang="ru-RU" sz="2400" dirty="0" smtClean="0"/>
              <a:t/>
            </a:r>
            <a:br>
              <a:rPr lang="ru-RU" sz="2400" dirty="0" smtClean="0"/>
            </a:br>
            <a:endParaRPr lang="ru-RU" sz="2400" dirty="0"/>
          </a:p>
        </p:txBody>
      </p:sp>
      <p:sp>
        <p:nvSpPr>
          <p:cNvPr id="3" name="Подзаголовок 2"/>
          <p:cNvSpPr>
            <a:spLocks noGrp="1"/>
          </p:cNvSpPr>
          <p:nvPr>
            <p:ph type="subTitle" idx="1"/>
          </p:nvPr>
        </p:nvSpPr>
        <p:spPr/>
        <p:txBody>
          <a:bodyPr/>
          <a:lstStyle/>
          <a:p>
            <a:endParaRPr lang="ru-RU" dirty="0"/>
          </a:p>
        </p:txBody>
      </p:sp>
      <p:pic>
        <p:nvPicPr>
          <p:cNvPr id="4" name="Picture 2" descr="G:\Картинки\рисунки к рус.яз\rech102.jpg"/>
          <p:cNvPicPr>
            <a:picLocks noChangeAspect="1" noChangeArrowheads="1"/>
          </p:cNvPicPr>
          <p:nvPr/>
        </p:nvPicPr>
        <p:blipFill>
          <a:blip r:embed="rId2" cstate="print"/>
          <a:srcRect/>
          <a:stretch>
            <a:fillRect/>
          </a:stretch>
        </p:blipFill>
        <p:spPr bwMode="auto">
          <a:xfrm>
            <a:off x="428596" y="1643050"/>
            <a:ext cx="8286808" cy="4786346"/>
          </a:xfrm>
          <a:prstGeom prst="rect">
            <a:avLst/>
          </a:prstGeom>
          <a:noFill/>
        </p:spPr>
      </p:pic>
    </p:spTree>
  </p:cSld>
  <p:clrMapOvr>
    <a:masterClrMapping/>
  </p:clrMapOvr>
  <p:transition>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71480"/>
            <a:ext cx="8229600" cy="5929354"/>
          </a:xfrm>
          <a:ln>
            <a:solidFill>
              <a:srgbClr val="92D050"/>
            </a:solidFill>
          </a:ln>
        </p:spPr>
        <p:txBody>
          <a:bodyPr>
            <a:normAutofit/>
          </a:bodyPr>
          <a:lstStyle/>
          <a:p>
            <a:r>
              <a:rPr lang="ru-RU" sz="2800" b="1" dirty="0" smtClean="0">
                <a:solidFill>
                  <a:srgbClr val="FF0000"/>
                </a:solidFill>
              </a:rPr>
              <a:t>Запомни!</a:t>
            </a:r>
            <a:r>
              <a:rPr lang="ru-RU" sz="2800" dirty="0" smtClean="0"/>
              <a:t/>
            </a:r>
            <a:br>
              <a:rPr lang="ru-RU" sz="2800" dirty="0" smtClean="0"/>
            </a:br>
            <a:r>
              <a:rPr lang="ru-RU" sz="2800" b="1" dirty="0" smtClean="0"/>
              <a:t>Части речи</a:t>
            </a:r>
            <a:r>
              <a:rPr lang="ru-RU" sz="2800" dirty="0" smtClean="0"/>
              <a:t/>
            </a:r>
            <a:br>
              <a:rPr lang="ru-RU" sz="2800" dirty="0" smtClean="0"/>
            </a:br>
            <a:r>
              <a:rPr lang="ru-RU" sz="2800" dirty="0" smtClean="0"/>
              <a:t>Наша речь состоит из слов. Каждое слово это часть речи.</a:t>
            </a:r>
            <a:br>
              <a:rPr lang="ru-RU" sz="2800" dirty="0" smtClean="0"/>
            </a:br>
            <a:r>
              <a:rPr lang="ru-RU" sz="2800" i="1" dirty="0" smtClean="0"/>
              <a:t>Названия предметов(кто? что?)</a:t>
            </a:r>
            <a:r>
              <a:rPr lang="ru-RU" sz="2800" dirty="0" smtClean="0"/>
              <a:t>- это имена существительные: птицы, зима, облако.</a:t>
            </a:r>
            <a:br>
              <a:rPr lang="ru-RU" sz="2800" dirty="0" smtClean="0"/>
            </a:br>
            <a:r>
              <a:rPr lang="ru-RU" sz="2800" i="1" dirty="0" smtClean="0"/>
              <a:t>Названия признаков предметов(какой? какая? какое? какие?)</a:t>
            </a:r>
            <a:r>
              <a:rPr lang="ru-RU" sz="2800" dirty="0" smtClean="0"/>
              <a:t>- это имена прилагательные: сладкий, зелёная, вкусное, грустные.</a:t>
            </a:r>
            <a:br>
              <a:rPr lang="ru-RU" sz="2800" dirty="0" smtClean="0"/>
            </a:br>
            <a:r>
              <a:rPr lang="ru-RU" sz="2800" i="1" dirty="0" smtClean="0"/>
              <a:t>Названия действий(что делать? что сделать?)</a:t>
            </a:r>
            <a:r>
              <a:rPr lang="ru-RU" sz="2800" dirty="0" smtClean="0"/>
              <a:t> – это глаголы: гулять танцевать.</a:t>
            </a:r>
            <a:br>
              <a:rPr lang="ru-RU" sz="2800" dirty="0" smtClean="0"/>
            </a:br>
            <a:r>
              <a:rPr lang="ru-RU" sz="2800" i="1" dirty="0" smtClean="0"/>
              <a:t>Имя существительное, имя прилагательное, глагол, предлог</a:t>
            </a:r>
            <a:r>
              <a:rPr lang="ru-RU" sz="2800" dirty="0" smtClean="0"/>
              <a:t>- это части речи.</a:t>
            </a:r>
            <a:endParaRPr lang="ru-RU" sz="2800" dirty="0"/>
          </a:p>
        </p:txBody>
      </p:sp>
    </p:spTree>
  </p:cSld>
  <p:clrMapOvr>
    <a:masterClrMapping/>
  </p:clrMapOvr>
  <p:transition>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57166"/>
            <a:ext cx="7772400" cy="1143007"/>
          </a:xfrm>
        </p:spPr>
        <p:txBody>
          <a:bodyPr/>
          <a:lstStyle/>
          <a:p>
            <a:r>
              <a:rPr lang="ru-RU" sz="2400" dirty="0" smtClean="0">
                <a:solidFill>
                  <a:srgbClr val="FF0000"/>
                </a:solidFill>
              </a:rPr>
              <a:t>Найди и выпиши существительные, прилагательные, глаголы и предлоги.</a:t>
            </a:r>
            <a:endParaRPr lang="ru-RU" sz="2400" dirty="0">
              <a:solidFill>
                <a:srgbClr val="FF0000"/>
              </a:solidFill>
            </a:endParaRPr>
          </a:p>
        </p:txBody>
      </p:sp>
      <p:sp>
        <p:nvSpPr>
          <p:cNvPr id="3" name="Текст 2"/>
          <p:cNvSpPr>
            <a:spLocks noGrp="1"/>
          </p:cNvSpPr>
          <p:nvPr>
            <p:ph type="body" idx="1"/>
          </p:nvPr>
        </p:nvSpPr>
        <p:spPr>
          <a:xfrm>
            <a:off x="722313" y="1500174"/>
            <a:ext cx="7772400" cy="4857784"/>
          </a:xfrm>
          <a:gradFill>
            <a:gsLst>
              <a:gs pos="0">
                <a:srgbClr val="03D4A8"/>
              </a:gs>
              <a:gs pos="25000">
                <a:srgbClr val="21D6E0"/>
              </a:gs>
              <a:gs pos="75000">
                <a:srgbClr val="0087E6"/>
              </a:gs>
              <a:gs pos="100000">
                <a:srgbClr val="005CBF"/>
              </a:gs>
            </a:gsLst>
            <a:lin ang="5400000" scaled="0"/>
          </a:gradFill>
        </p:spPr>
        <p:txBody>
          <a:bodyPr>
            <a:normAutofit lnSpcReduction="10000"/>
          </a:bodyPr>
          <a:lstStyle/>
          <a:p>
            <a:r>
              <a:rPr lang="ru-RU" sz="3200" dirty="0" smtClean="0"/>
              <a:t>Всю ночь на улице бушевала метель. Порывы ветра пригибали к земле молодые берёзки. К утру метель утихла. Солнышко осветило всё вокруг. Под его лучами засверкали снежинки. Мы вышли на улицу. Снег весело поскрипывал под ногами. Кругом было всё бело. Тишина. Только воробьи весело чирикали перелетая с ветки на ветку</a:t>
            </a:r>
            <a:r>
              <a:rPr lang="ru-RU" dirty="0" smtClean="0"/>
              <a:t>.</a:t>
            </a:r>
            <a:endParaRPr lang="ru-RU" dirty="0"/>
          </a:p>
        </p:txBody>
      </p:sp>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229600" cy="1285884"/>
          </a:xfrm>
        </p:spPr>
        <p:txBody>
          <a:bodyPr/>
          <a:lstStyle/>
          <a:p>
            <a:r>
              <a:rPr lang="en-US" dirty="0" smtClean="0"/>
              <a:t>                    </a:t>
            </a:r>
            <a:r>
              <a:rPr lang="ru-RU" dirty="0" smtClean="0"/>
              <a:t>Предлог </a:t>
            </a:r>
            <a:endParaRPr lang="ru-RU" dirty="0"/>
          </a:p>
        </p:txBody>
      </p:sp>
      <p:graphicFrame>
        <p:nvGraphicFramePr>
          <p:cNvPr id="4" name="Содержимое 3"/>
          <p:cNvGraphicFramePr>
            <a:graphicFrameLocks noGrp="1"/>
          </p:cNvGraphicFramePr>
          <p:nvPr>
            <p:ph idx="1"/>
          </p:nvPr>
        </p:nvGraphicFramePr>
        <p:xfrm>
          <a:off x="714348" y="1428736"/>
          <a:ext cx="7858180" cy="521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advTm="12437">
    <p:strips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04"/>
            <a:ext cx="8229600" cy="1643074"/>
          </a:xfrm>
        </p:spPr>
        <p:txBody>
          <a:bodyPr>
            <a:normAutofit fontScale="90000"/>
          </a:bodyPr>
          <a:lstStyle/>
          <a:p>
            <a:r>
              <a:rPr lang="en-US" dirty="0" smtClean="0">
                <a:solidFill>
                  <a:srgbClr val="FF0000"/>
                </a:solidFill>
              </a:rPr>
              <a:t>                     </a:t>
            </a:r>
            <a:r>
              <a:rPr lang="ru-RU" dirty="0" smtClean="0">
                <a:solidFill>
                  <a:srgbClr val="FF0000"/>
                </a:solidFill>
              </a:rPr>
              <a:t>Запомни! </a:t>
            </a:r>
            <a:br>
              <a:rPr lang="ru-RU" dirty="0" smtClean="0">
                <a:solidFill>
                  <a:srgbClr val="FF0000"/>
                </a:solidFill>
              </a:rPr>
            </a:br>
            <a:r>
              <a:rPr lang="ru-RU" sz="4000" dirty="0" smtClean="0">
                <a:solidFill>
                  <a:srgbClr val="FF0000"/>
                </a:solidFill>
              </a:rPr>
              <a:t>Предлог со словом пишется </a:t>
            </a:r>
            <a:r>
              <a:rPr lang="en-US" sz="4000" dirty="0" smtClean="0">
                <a:solidFill>
                  <a:srgbClr val="FF0000"/>
                </a:solidFill>
              </a:rPr>
              <a:t>                     </a:t>
            </a:r>
            <a:r>
              <a:rPr lang="ru-RU" sz="4000" dirty="0" smtClean="0">
                <a:solidFill>
                  <a:srgbClr val="FF0000"/>
                </a:solidFill>
              </a:rPr>
              <a:t>отдельно.</a:t>
            </a:r>
            <a:endParaRPr lang="ru-RU" sz="4000" dirty="0">
              <a:solidFill>
                <a:srgbClr val="FF0000"/>
              </a:solidFill>
            </a:endParaRPr>
          </a:p>
        </p:txBody>
      </p:sp>
      <p:pic>
        <p:nvPicPr>
          <p:cNvPr id="1026" name="Picture 2" descr="G:\Картинки\презентациии в картинках\1.jpg"/>
          <p:cNvPicPr>
            <a:picLocks noChangeAspect="1" noChangeArrowheads="1"/>
          </p:cNvPicPr>
          <p:nvPr/>
        </p:nvPicPr>
        <p:blipFill>
          <a:blip r:embed="rId2" cstate="print"/>
          <a:srcRect/>
          <a:stretch>
            <a:fillRect/>
          </a:stretch>
        </p:blipFill>
        <p:spPr bwMode="auto">
          <a:xfrm>
            <a:off x="4286248" y="1928802"/>
            <a:ext cx="4591059" cy="3886210"/>
          </a:xfrm>
          <a:prstGeom prst="rect">
            <a:avLst/>
          </a:prstGeom>
          <a:noFill/>
        </p:spPr>
      </p:pic>
      <p:sp>
        <p:nvSpPr>
          <p:cNvPr id="1027" name="Rectangle 3"/>
          <p:cNvSpPr>
            <a:spLocks noChangeArrowheads="1"/>
          </p:cNvSpPr>
          <p:nvPr/>
        </p:nvSpPr>
        <p:spPr bwMode="auto">
          <a:xfrm>
            <a:off x="500034" y="2059500"/>
            <a:ext cx="3500462"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3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Белка сидит</a:t>
            </a:r>
            <a:r>
              <a:rPr kumimoji="0" lang="ru-RU" sz="3600"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 на </a:t>
            </a:r>
            <a:r>
              <a:rPr kumimoji="0" lang="ru-RU" sz="3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дереве.</a:t>
            </a:r>
            <a:endParaRPr kumimoji="0" lang="ru-RU"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Зайчик прячется </a:t>
            </a:r>
            <a:r>
              <a:rPr kumimoji="0" lang="ru-RU" sz="3600"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за</a:t>
            </a:r>
            <a:r>
              <a:rPr kumimoji="0" lang="ru-RU" sz="3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деревом.</a:t>
            </a:r>
            <a:endParaRPr kumimoji="0" lang="ru-RU"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Лиса лежит</a:t>
            </a:r>
            <a:r>
              <a:rPr kumimoji="0" lang="ru-RU" sz="2800"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 под </a:t>
            </a:r>
            <a:r>
              <a:rPr kumimoji="0" lang="ru-RU" sz="3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кустом.</a:t>
            </a:r>
            <a:endParaRPr kumimoji="0" lang="ru-RU" sz="36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newsflash/>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0.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488</TotalTime>
  <Words>373</Words>
  <Application>Microsoft Office PowerPoint</Application>
  <PresentationFormat>Экран (4:3)</PresentationFormat>
  <Paragraphs>54</Paragraphs>
  <Slides>13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Городская</vt:lpstr>
      <vt:lpstr> Урок русского языка по теме: «Части речи»</vt:lpstr>
      <vt:lpstr>Цели урока: -знакомство с частями речи; -умение находить части речи в предложении; -закрепление знаний о разделительном  ъ и ь знаках; - закрепление знаний о составе слова.</vt:lpstr>
      <vt:lpstr> ш // т // ш // т // ш // т //  штурм, шторм, штора, шатёр</vt:lpstr>
      <vt:lpstr>Слайд 4</vt:lpstr>
      <vt:lpstr>Существительное:(что? кто?) кукла, самолёт, цветок, трактор, часы  Прилагательное (какая? какое? какой? какие?) красивая, большой, зелёное, весенний, дорожный, настольные Глагол (что делает?) сидит, летит, растёт, цветёт, работает, звенят </vt:lpstr>
      <vt:lpstr>Запомни! Части речи Наша речь состоит из слов. Каждое слово это часть речи. Названия предметов(кто? что?)- это имена существительные: птицы, зима, облако. Названия признаков предметов(какой? какая? какое? какие?)- это имена прилагательные: сладкий, зелёная, вкусное, грустные. Названия действий(что делать? что сделать?) – это глаголы: гулять танцевать. Имя существительное, имя прилагательное, глагол, предлог- это части речи.</vt:lpstr>
      <vt:lpstr>Найди и выпиши существительные, прилагательные, глаголы и предлоги.</vt:lpstr>
      <vt:lpstr>                    Предлог </vt:lpstr>
      <vt:lpstr>                     Запомни!  Предлог со словом пишется                      отдельно.</vt:lpstr>
      <vt:lpstr>Между предлогом и словом можно поставить вопрос или другое слово. Пчёлки прилетели (на какую поляну?) на цветочную поляну.</vt:lpstr>
      <vt:lpstr>Спиши и раскрой скобки.</vt:lpstr>
      <vt:lpstr>                Итог урока</vt:lpstr>
      <vt:lpstr>Используемая литература.</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Урок русского язык по теме:  «Части речи»</dc:title>
  <dc:creator>Admin</dc:creator>
  <cp:lastModifiedBy>Admin</cp:lastModifiedBy>
  <cp:revision>56</cp:revision>
  <dcterms:created xsi:type="dcterms:W3CDTF">2010-12-26T18:05:31Z</dcterms:created>
  <dcterms:modified xsi:type="dcterms:W3CDTF">2013-01-02T16:28:00Z</dcterms:modified>
</cp:coreProperties>
</file>