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60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151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998F2-85BD-46E0-86F6-63D361D28556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792FF-6D3E-4424-A55A-1F6D0C51F2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675A-064E-448B-B6A6-465EE8AA08AC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C99E-8DC9-4288-B7FD-C8A193933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675A-064E-448B-B6A6-465EE8AA08AC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C99E-8DC9-4288-B7FD-C8A193933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675A-064E-448B-B6A6-465EE8AA08AC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C99E-8DC9-4288-B7FD-C8A193933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675A-064E-448B-B6A6-465EE8AA08AC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C99E-8DC9-4288-B7FD-C8A193933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675A-064E-448B-B6A6-465EE8AA08AC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C99E-8DC9-4288-B7FD-C8A193933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675A-064E-448B-B6A6-465EE8AA08AC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C99E-8DC9-4288-B7FD-C8A193933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675A-064E-448B-B6A6-465EE8AA08AC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C99E-8DC9-4288-B7FD-C8A193933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675A-064E-448B-B6A6-465EE8AA08AC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C99E-8DC9-4288-B7FD-C8A193933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675A-064E-448B-B6A6-465EE8AA08AC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C99E-8DC9-4288-B7FD-C8A193933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675A-064E-448B-B6A6-465EE8AA08AC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C99E-8DC9-4288-B7FD-C8A193933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675A-064E-448B-B6A6-465EE8AA08AC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C99E-8DC9-4288-B7FD-C8A193933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2675A-064E-448B-B6A6-465EE8AA08AC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DC99E-8DC9-4288-B7FD-C8A193933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ишкин Зи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4197846" cy="27226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2816312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ttp://www.art-prints-on-demand.com/kunst/viktor_michailow_wasnezow/Aljonuschka,Viktor,Michailowitsch,Wasnez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908720"/>
            <a:ext cx="2059429" cy="2942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http://www.palitra-ru.ru/uploads/images/Gallery/vgosen/zolotaya-osen-slobodka-18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7" y="2276873"/>
            <a:ext cx="2297240" cy="15841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2" name="Picture 8" descr="http://forum.alpari.ru/attachment.php?attachmentid=7570&amp;stc=1&amp;d=11199701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548680"/>
            <a:ext cx="2520280" cy="1809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" name="Picture 10" descr="http://all-pages.com/img/repphotos2/repphoto_4592_87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077072"/>
            <a:ext cx="1791196" cy="2282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6" name="Picture 12" descr="http://artlemon.ru/imagesbase/2/big/grabar-igor-emmanuilovich-1871-1960/1908-skazka-ineya-i-voshodyashego-solnca.-h.-m.-125x85-posolstvo-rf-v-londone-artfon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4149080"/>
            <a:ext cx="2946997" cy="2007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8" name="Picture 14" descr="http://im6-tub-ru.yandex.net/i?id=218228236-27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2780928"/>
            <a:ext cx="2678180" cy="17167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40" name="Picture 16" descr="http://img1.liveinternet.ru/images/attach/c/1/63/828/63828159_3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4725144"/>
            <a:ext cx="2463510" cy="1903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liveinternet.ru/images/attach/b/3/22/717/22717902_1208175211_savrasov_grachi_prileteli_18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916832"/>
            <a:ext cx="2664296" cy="41044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iblet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13</cp:revision>
  <dcterms:created xsi:type="dcterms:W3CDTF">2013-11-13T18:09:20Z</dcterms:created>
  <dcterms:modified xsi:type="dcterms:W3CDTF">2013-11-24T17:03:44Z</dcterms:modified>
</cp:coreProperties>
</file>