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4BC5B-EDFC-480A-836A-3CC1C09F91A9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197FEE-A21B-468E-86B4-A59FA542E0B5}">
      <dgm:prSet phldrT="[Текст]" custT="1"/>
      <dgm:spPr/>
      <dgm:t>
        <a:bodyPr/>
        <a:lstStyle/>
        <a:p>
          <a:r>
            <a:rPr lang="ru-RU" sz="2800" dirty="0" smtClean="0"/>
            <a:t>Вербальные</a:t>
          </a:r>
          <a:endParaRPr lang="ru-RU" sz="2800" dirty="0"/>
        </a:p>
      </dgm:t>
    </dgm:pt>
    <dgm:pt modelId="{1385F6BD-F922-4FC2-9E8E-97F99772F833}" type="parTrans" cxnId="{27D95B9F-D3DD-4546-9F54-EC28EAEF6D4B}">
      <dgm:prSet/>
      <dgm:spPr/>
      <dgm:t>
        <a:bodyPr/>
        <a:lstStyle/>
        <a:p>
          <a:endParaRPr lang="ru-RU"/>
        </a:p>
      </dgm:t>
    </dgm:pt>
    <dgm:pt modelId="{EC5CD237-3B1D-40B8-9CF0-B8C5F6F5531A}" type="sibTrans" cxnId="{27D95B9F-D3DD-4546-9F54-EC28EAEF6D4B}">
      <dgm:prSet/>
      <dgm:spPr/>
      <dgm:t>
        <a:bodyPr/>
        <a:lstStyle/>
        <a:p>
          <a:endParaRPr lang="ru-RU"/>
        </a:p>
      </dgm:t>
    </dgm:pt>
    <dgm:pt modelId="{1D2C3983-D097-46EB-A404-EDD7596A8F37}">
      <dgm:prSet phldrT="[Текст]"/>
      <dgm:spPr/>
      <dgm:t>
        <a:bodyPr/>
        <a:lstStyle/>
        <a:p>
          <a:r>
            <a:rPr lang="ru-RU" dirty="0" smtClean="0"/>
            <a:t>Аудиовизуальные</a:t>
          </a:r>
          <a:endParaRPr lang="ru-RU" dirty="0"/>
        </a:p>
      </dgm:t>
    </dgm:pt>
    <dgm:pt modelId="{48ED5908-4FD9-4654-9449-27575306D5FF}" type="parTrans" cxnId="{57FCAB79-EED8-437E-B7CC-0EE099C33D3B}">
      <dgm:prSet/>
      <dgm:spPr/>
      <dgm:t>
        <a:bodyPr/>
        <a:lstStyle/>
        <a:p>
          <a:endParaRPr lang="ru-RU"/>
        </a:p>
      </dgm:t>
    </dgm:pt>
    <dgm:pt modelId="{60353FED-1AEC-494F-A023-FDBC9A81FA2F}" type="sibTrans" cxnId="{57FCAB79-EED8-437E-B7CC-0EE099C33D3B}">
      <dgm:prSet/>
      <dgm:spPr/>
      <dgm:t>
        <a:bodyPr/>
        <a:lstStyle/>
        <a:p>
          <a:endParaRPr lang="ru-RU"/>
        </a:p>
      </dgm:t>
    </dgm:pt>
    <dgm:pt modelId="{05C7223A-3860-4E28-9DDC-7612DA9CE27B}">
      <dgm:prSet phldrT="[Текст]" custT="1"/>
      <dgm:spPr/>
      <dgm:t>
        <a:bodyPr/>
        <a:lstStyle/>
        <a:p>
          <a:r>
            <a:rPr lang="ru-RU" sz="2400" dirty="0" smtClean="0"/>
            <a:t>Ситуативные</a:t>
          </a:r>
          <a:endParaRPr lang="ru-RU" sz="2400" dirty="0"/>
        </a:p>
      </dgm:t>
    </dgm:pt>
    <dgm:pt modelId="{6FD707C1-93EC-4D4D-B5AF-BEC690C08EFE}" type="parTrans" cxnId="{D3F82039-F0E9-4BB6-A9CB-D29A0E1C562C}">
      <dgm:prSet/>
      <dgm:spPr/>
      <dgm:t>
        <a:bodyPr/>
        <a:lstStyle/>
        <a:p>
          <a:endParaRPr lang="ru-RU"/>
        </a:p>
      </dgm:t>
    </dgm:pt>
    <dgm:pt modelId="{8485D971-ACBD-4054-94F4-4AD9591C1838}" type="sibTrans" cxnId="{D3F82039-F0E9-4BB6-A9CB-D29A0E1C562C}">
      <dgm:prSet/>
      <dgm:spPr/>
      <dgm:t>
        <a:bodyPr/>
        <a:lstStyle/>
        <a:p>
          <a:endParaRPr lang="ru-RU"/>
        </a:p>
      </dgm:t>
    </dgm:pt>
    <dgm:pt modelId="{E7576689-F856-4E0E-8F55-3BD67CFF2977}">
      <dgm:prSet phldrT="[Текст]" custT="1"/>
      <dgm:spPr/>
      <dgm:t>
        <a:bodyPr/>
        <a:lstStyle/>
        <a:p>
          <a:r>
            <a:rPr lang="ru-RU" sz="2800" dirty="0" smtClean="0"/>
            <a:t>Игровые</a:t>
          </a:r>
          <a:endParaRPr lang="ru-RU" sz="2800" dirty="0"/>
        </a:p>
      </dgm:t>
    </dgm:pt>
    <dgm:pt modelId="{F5B64B80-7F7A-406F-A772-8F3FFDECB719}" type="parTrans" cxnId="{680CA335-FB1C-45BE-840C-40B38952B1E5}">
      <dgm:prSet/>
      <dgm:spPr/>
      <dgm:t>
        <a:bodyPr/>
        <a:lstStyle/>
        <a:p>
          <a:endParaRPr lang="ru-RU"/>
        </a:p>
      </dgm:t>
    </dgm:pt>
    <dgm:pt modelId="{B48A154F-0CD3-4A14-B1CF-472E3A02B77F}" type="sibTrans" cxnId="{680CA335-FB1C-45BE-840C-40B38952B1E5}">
      <dgm:prSet/>
      <dgm:spPr/>
      <dgm:t>
        <a:bodyPr/>
        <a:lstStyle/>
        <a:p>
          <a:endParaRPr lang="ru-RU"/>
        </a:p>
      </dgm:t>
    </dgm:pt>
    <dgm:pt modelId="{095CECD5-78DF-4E51-9F6A-22463CAB0121}">
      <dgm:prSet phldrT="[Текст]" custT="1"/>
      <dgm:spPr/>
      <dgm:t>
        <a:bodyPr/>
        <a:lstStyle/>
        <a:p>
          <a:r>
            <a:rPr lang="ru-RU" sz="2400" dirty="0" smtClean="0"/>
            <a:t>Невербальные</a:t>
          </a:r>
          <a:endParaRPr lang="ru-RU" sz="2400" dirty="0"/>
        </a:p>
      </dgm:t>
    </dgm:pt>
    <dgm:pt modelId="{B9E1023E-E2AA-4DFC-9E5B-16701409C970}" type="parTrans" cxnId="{7D6B57B9-4FA4-442D-AC0D-EEDA4173B56C}">
      <dgm:prSet/>
      <dgm:spPr/>
      <dgm:t>
        <a:bodyPr/>
        <a:lstStyle/>
        <a:p>
          <a:endParaRPr lang="ru-RU"/>
        </a:p>
      </dgm:t>
    </dgm:pt>
    <dgm:pt modelId="{13A520B9-51FA-43E0-A778-40EB6895278B}" type="sibTrans" cxnId="{7D6B57B9-4FA4-442D-AC0D-EEDA4173B56C}">
      <dgm:prSet/>
      <dgm:spPr/>
      <dgm:t>
        <a:bodyPr/>
        <a:lstStyle/>
        <a:p>
          <a:endParaRPr lang="ru-RU"/>
        </a:p>
      </dgm:t>
    </dgm:pt>
    <dgm:pt modelId="{2F1E1B9E-F174-4B60-8B19-999854C5F3AC}" type="pres">
      <dgm:prSet presAssocID="{06D4BC5B-EDFC-480A-836A-3CC1C09F91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89A61-5762-4DAB-8803-40534AD5F4E6}" type="pres">
      <dgm:prSet presAssocID="{3C197FEE-A21B-468E-86B4-A59FA542E0B5}" presName="composite" presStyleCnt="0"/>
      <dgm:spPr/>
    </dgm:pt>
    <dgm:pt modelId="{2EF196EF-E9E6-4D6D-AC51-04281451ACCE}" type="pres">
      <dgm:prSet presAssocID="{3C197FEE-A21B-468E-86B4-A59FA542E0B5}" presName="rect1" presStyleLbl="tr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80591-6EDF-41AA-9F6F-6B2E248C7B50}" type="pres">
      <dgm:prSet presAssocID="{3C197FEE-A21B-468E-86B4-A59FA542E0B5}" presName="rect2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5234EA5-2A15-4B8A-9CFF-CF9F86F332A4}" type="pres">
      <dgm:prSet presAssocID="{EC5CD237-3B1D-40B8-9CF0-B8C5F6F5531A}" presName="sibTrans" presStyleCnt="0"/>
      <dgm:spPr/>
    </dgm:pt>
    <dgm:pt modelId="{6CE7E060-618B-421A-AC4E-A4C813CCD266}" type="pres">
      <dgm:prSet presAssocID="{1D2C3983-D097-46EB-A404-EDD7596A8F37}" presName="composite" presStyleCnt="0"/>
      <dgm:spPr/>
    </dgm:pt>
    <dgm:pt modelId="{4BBEB70D-F106-4368-B950-5C3586D80408}" type="pres">
      <dgm:prSet presAssocID="{1D2C3983-D097-46EB-A404-EDD7596A8F37}" presName="rect1" presStyleLbl="tr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7F9A-F955-4B6D-9EFE-3DC931C54997}" type="pres">
      <dgm:prSet presAssocID="{1D2C3983-D097-46EB-A404-EDD7596A8F37}" presName="rect2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A076AA22-053E-4044-BD1C-E60672245FD3}" type="pres">
      <dgm:prSet presAssocID="{60353FED-1AEC-494F-A023-FDBC9A81FA2F}" presName="sibTrans" presStyleCnt="0"/>
      <dgm:spPr/>
    </dgm:pt>
    <dgm:pt modelId="{B211CDA4-5929-4467-AE27-B38ECB19625B}" type="pres">
      <dgm:prSet presAssocID="{095CECD5-78DF-4E51-9F6A-22463CAB0121}" presName="composite" presStyleCnt="0"/>
      <dgm:spPr/>
    </dgm:pt>
    <dgm:pt modelId="{D1176AA0-BFA7-48D8-A30A-36854EA8F2DB}" type="pres">
      <dgm:prSet presAssocID="{095CECD5-78DF-4E51-9F6A-22463CAB0121}" presName="rect1" presStyleLbl="tr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AFC71-41A7-420F-9809-68605B1BF438}" type="pres">
      <dgm:prSet presAssocID="{095CECD5-78DF-4E51-9F6A-22463CAB0121}" presName="rect2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AD936D78-A458-4083-B479-512D6570B507}" type="pres">
      <dgm:prSet presAssocID="{13A520B9-51FA-43E0-A778-40EB6895278B}" presName="sibTrans" presStyleCnt="0"/>
      <dgm:spPr/>
    </dgm:pt>
    <dgm:pt modelId="{DE1DCA49-98A4-4627-A68D-FEB017B4FAAE}" type="pres">
      <dgm:prSet presAssocID="{E7576689-F856-4E0E-8F55-3BD67CFF2977}" presName="composite" presStyleCnt="0"/>
      <dgm:spPr/>
    </dgm:pt>
    <dgm:pt modelId="{7094C483-F0C8-4DB4-8C31-4D9959ED70FE}" type="pres">
      <dgm:prSet presAssocID="{E7576689-F856-4E0E-8F55-3BD67CFF2977}" presName="rect1" presStyleLbl="tr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D9A2A-3BF6-46EC-9F0A-5A9355A46224}" type="pres">
      <dgm:prSet presAssocID="{E7576689-F856-4E0E-8F55-3BD67CFF2977}" presName="rect2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BE942D75-72E1-4698-BA58-B097BC26F224}" type="pres">
      <dgm:prSet presAssocID="{B48A154F-0CD3-4A14-B1CF-472E3A02B77F}" presName="sibTrans" presStyleCnt="0"/>
      <dgm:spPr/>
    </dgm:pt>
    <dgm:pt modelId="{5D06F7F1-54E6-4EC7-889E-65667D409221}" type="pres">
      <dgm:prSet presAssocID="{05C7223A-3860-4E28-9DDC-7612DA9CE27B}" presName="composite" presStyleCnt="0"/>
      <dgm:spPr/>
    </dgm:pt>
    <dgm:pt modelId="{BAC01D54-5305-482E-AC14-3DDE3CB9C939}" type="pres">
      <dgm:prSet presAssocID="{05C7223A-3860-4E28-9DDC-7612DA9CE27B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FCB36-4080-4455-851F-D017182E512B}" type="pres">
      <dgm:prSet presAssocID="{05C7223A-3860-4E28-9DDC-7612DA9CE27B}" presName="rect2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</dgm:ptLst>
  <dgm:cxnLst>
    <dgm:cxn modelId="{D42524F7-280A-436D-8364-EB81DEBAD5FB}" type="presOf" srcId="{095CECD5-78DF-4E51-9F6A-22463CAB0121}" destId="{D1176AA0-BFA7-48D8-A30A-36854EA8F2DB}" srcOrd="0" destOrd="0" presId="urn:microsoft.com/office/officeart/2008/layout/PictureStrips"/>
    <dgm:cxn modelId="{57FCAB79-EED8-437E-B7CC-0EE099C33D3B}" srcId="{06D4BC5B-EDFC-480A-836A-3CC1C09F91A9}" destId="{1D2C3983-D097-46EB-A404-EDD7596A8F37}" srcOrd="1" destOrd="0" parTransId="{48ED5908-4FD9-4654-9449-27575306D5FF}" sibTransId="{60353FED-1AEC-494F-A023-FDBC9A81FA2F}"/>
    <dgm:cxn modelId="{DED9DBEC-43A6-43E3-9DBE-FD2F5D6B4F3D}" type="presOf" srcId="{1D2C3983-D097-46EB-A404-EDD7596A8F37}" destId="{4BBEB70D-F106-4368-B950-5C3586D80408}" srcOrd="0" destOrd="0" presId="urn:microsoft.com/office/officeart/2008/layout/PictureStrips"/>
    <dgm:cxn modelId="{27D95B9F-D3DD-4546-9F54-EC28EAEF6D4B}" srcId="{06D4BC5B-EDFC-480A-836A-3CC1C09F91A9}" destId="{3C197FEE-A21B-468E-86B4-A59FA542E0B5}" srcOrd="0" destOrd="0" parTransId="{1385F6BD-F922-4FC2-9E8E-97F99772F833}" sibTransId="{EC5CD237-3B1D-40B8-9CF0-B8C5F6F5531A}"/>
    <dgm:cxn modelId="{680CA335-FB1C-45BE-840C-40B38952B1E5}" srcId="{06D4BC5B-EDFC-480A-836A-3CC1C09F91A9}" destId="{E7576689-F856-4E0E-8F55-3BD67CFF2977}" srcOrd="3" destOrd="0" parTransId="{F5B64B80-7F7A-406F-A772-8F3FFDECB719}" sibTransId="{B48A154F-0CD3-4A14-B1CF-472E3A02B77F}"/>
    <dgm:cxn modelId="{FE8B77B8-E963-420F-BDFB-39E6BDAC3300}" type="presOf" srcId="{05C7223A-3860-4E28-9DDC-7612DA9CE27B}" destId="{BAC01D54-5305-482E-AC14-3DDE3CB9C939}" srcOrd="0" destOrd="0" presId="urn:microsoft.com/office/officeart/2008/layout/PictureStrips"/>
    <dgm:cxn modelId="{BBD5E055-B6BF-4FE4-8FE8-05CA581E5EFA}" type="presOf" srcId="{3C197FEE-A21B-468E-86B4-A59FA542E0B5}" destId="{2EF196EF-E9E6-4D6D-AC51-04281451ACCE}" srcOrd="0" destOrd="0" presId="urn:microsoft.com/office/officeart/2008/layout/PictureStrips"/>
    <dgm:cxn modelId="{D3F82039-F0E9-4BB6-A9CB-D29A0E1C562C}" srcId="{06D4BC5B-EDFC-480A-836A-3CC1C09F91A9}" destId="{05C7223A-3860-4E28-9DDC-7612DA9CE27B}" srcOrd="4" destOrd="0" parTransId="{6FD707C1-93EC-4D4D-B5AF-BEC690C08EFE}" sibTransId="{8485D971-ACBD-4054-94F4-4AD9591C1838}"/>
    <dgm:cxn modelId="{ECCEBBB1-B05C-4D47-B79D-C20C0FB7C859}" type="presOf" srcId="{06D4BC5B-EDFC-480A-836A-3CC1C09F91A9}" destId="{2F1E1B9E-F174-4B60-8B19-999854C5F3AC}" srcOrd="0" destOrd="0" presId="urn:microsoft.com/office/officeart/2008/layout/PictureStrips"/>
    <dgm:cxn modelId="{F98F6012-41FC-410B-A2D8-153EA6367A44}" type="presOf" srcId="{E7576689-F856-4E0E-8F55-3BD67CFF2977}" destId="{7094C483-F0C8-4DB4-8C31-4D9959ED70FE}" srcOrd="0" destOrd="0" presId="urn:microsoft.com/office/officeart/2008/layout/PictureStrips"/>
    <dgm:cxn modelId="{7D6B57B9-4FA4-442D-AC0D-EEDA4173B56C}" srcId="{06D4BC5B-EDFC-480A-836A-3CC1C09F91A9}" destId="{095CECD5-78DF-4E51-9F6A-22463CAB0121}" srcOrd="2" destOrd="0" parTransId="{B9E1023E-E2AA-4DFC-9E5B-16701409C970}" sibTransId="{13A520B9-51FA-43E0-A778-40EB6895278B}"/>
    <dgm:cxn modelId="{2F6272A1-0699-4C93-AC13-D64D7BC91BDC}" type="presParOf" srcId="{2F1E1B9E-F174-4B60-8B19-999854C5F3AC}" destId="{7EF89A61-5762-4DAB-8803-40534AD5F4E6}" srcOrd="0" destOrd="0" presId="urn:microsoft.com/office/officeart/2008/layout/PictureStrips"/>
    <dgm:cxn modelId="{C19EA31A-56D7-4151-805F-6CC47EB659A6}" type="presParOf" srcId="{7EF89A61-5762-4DAB-8803-40534AD5F4E6}" destId="{2EF196EF-E9E6-4D6D-AC51-04281451ACCE}" srcOrd="0" destOrd="0" presId="urn:microsoft.com/office/officeart/2008/layout/PictureStrips"/>
    <dgm:cxn modelId="{C2DEE5F8-4DB4-4FD2-9499-6C1EB68F4238}" type="presParOf" srcId="{7EF89A61-5762-4DAB-8803-40534AD5F4E6}" destId="{A6980591-6EDF-41AA-9F6F-6B2E248C7B50}" srcOrd="1" destOrd="0" presId="urn:microsoft.com/office/officeart/2008/layout/PictureStrips"/>
    <dgm:cxn modelId="{D0A62FB3-7663-4001-AEBF-F39414E07B68}" type="presParOf" srcId="{2F1E1B9E-F174-4B60-8B19-999854C5F3AC}" destId="{C5234EA5-2A15-4B8A-9CFF-CF9F86F332A4}" srcOrd="1" destOrd="0" presId="urn:microsoft.com/office/officeart/2008/layout/PictureStrips"/>
    <dgm:cxn modelId="{CE9B2CCC-79CE-495C-A7E7-51D9479DD9AE}" type="presParOf" srcId="{2F1E1B9E-F174-4B60-8B19-999854C5F3AC}" destId="{6CE7E060-618B-421A-AC4E-A4C813CCD266}" srcOrd="2" destOrd="0" presId="urn:microsoft.com/office/officeart/2008/layout/PictureStrips"/>
    <dgm:cxn modelId="{AB24F9DD-9C76-4607-8B51-A267056DA15A}" type="presParOf" srcId="{6CE7E060-618B-421A-AC4E-A4C813CCD266}" destId="{4BBEB70D-F106-4368-B950-5C3586D80408}" srcOrd="0" destOrd="0" presId="urn:microsoft.com/office/officeart/2008/layout/PictureStrips"/>
    <dgm:cxn modelId="{1CEEB4ED-976E-4EDB-8A14-D68493FA8E3E}" type="presParOf" srcId="{6CE7E060-618B-421A-AC4E-A4C813CCD266}" destId="{882A7F9A-F955-4B6D-9EFE-3DC931C54997}" srcOrd="1" destOrd="0" presId="urn:microsoft.com/office/officeart/2008/layout/PictureStrips"/>
    <dgm:cxn modelId="{9D91EC32-8F7E-4219-A421-9E02B2465E60}" type="presParOf" srcId="{2F1E1B9E-F174-4B60-8B19-999854C5F3AC}" destId="{A076AA22-053E-4044-BD1C-E60672245FD3}" srcOrd="3" destOrd="0" presId="urn:microsoft.com/office/officeart/2008/layout/PictureStrips"/>
    <dgm:cxn modelId="{179C5778-96CE-4078-84A8-E18A99312673}" type="presParOf" srcId="{2F1E1B9E-F174-4B60-8B19-999854C5F3AC}" destId="{B211CDA4-5929-4467-AE27-B38ECB19625B}" srcOrd="4" destOrd="0" presId="urn:microsoft.com/office/officeart/2008/layout/PictureStrips"/>
    <dgm:cxn modelId="{8D703BBB-EA07-4497-8BA4-134946C15695}" type="presParOf" srcId="{B211CDA4-5929-4467-AE27-B38ECB19625B}" destId="{D1176AA0-BFA7-48D8-A30A-36854EA8F2DB}" srcOrd="0" destOrd="0" presId="urn:microsoft.com/office/officeart/2008/layout/PictureStrips"/>
    <dgm:cxn modelId="{C70B9397-8C34-4D66-B3E7-D879B66B02A2}" type="presParOf" srcId="{B211CDA4-5929-4467-AE27-B38ECB19625B}" destId="{2EBAFC71-41A7-420F-9809-68605B1BF438}" srcOrd="1" destOrd="0" presId="urn:microsoft.com/office/officeart/2008/layout/PictureStrips"/>
    <dgm:cxn modelId="{BF9ADE2F-B97F-4672-9DB7-91213D20E08D}" type="presParOf" srcId="{2F1E1B9E-F174-4B60-8B19-999854C5F3AC}" destId="{AD936D78-A458-4083-B479-512D6570B507}" srcOrd="5" destOrd="0" presId="urn:microsoft.com/office/officeart/2008/layout/PictureStrips"/>
    <dgm:cxn modelId="{15E4F624-1266-425C-B37E-047B79E7939E}" type="presParOf" srcId="{2F1E1B9E-F174-4B60-8B19-999854C5F3AC}" destId="{DE1DCA49-98A4-4627-A68D-FEB017B4FAAE}" srcOrd="6" destOrd="0" presId="urn:microsoft.com/office/officeart/2008/layout/PictureStrips"/>
    <dgm:cxn modelId="{6FDB4D50-1F93-46BC-BD9A-CB23ED4178A1}" type="presParOf" srcId="{DE1DCA49-98A4-4627-A68D-FEB017B4FAAE}" destId="{7094C483-F0C8-4DB4-8C31-4D9959ED70FE}" srcOrd="0" destOrd="0" presId="urn:microsoft.com/office/officeart/2008/layout/PictureStrips"/>
    <dgm:cxn modelId="{AD9B596C-C14A-49D3-A4F8-185DD14728E2}" type="presParOf" srcId="{DE1DCA49-98A4-4627-A68D-FEB017B4FAAE}" destId="{20FD9A2A-3BF6-46EC-9F0A-5A9355A46224}" srcOrd="1" destOrd="0" presId="urn:microsoft.com/office/officeart/2008/layout/PictureStrips"/>
    <dgm:cxn modelId="{67E7C051-857A-425E-A2C0-CE4085A91FD7}" type="presParOf" srcId="{2F1E1B9E-F174-4B60-8B19-999854C5F3AC}" destId="{BE942D75-72E1-4698-BA58-B097BC26F224}" srcOrd="7" destOrd="0" presId="urn:microsoft.com/office/officeart/2008/layout/PictureStrips"/>
    <dgm:cxn modelId="{11DE4587-CE38-467C-835B-286266B9324C}" type="presParOf" srcId="{2F1E1B9E-F174-4B60-8B19-999854C5F3AC}" destId="{5D06F7F1-54E6-4EC7-889E-65667D409221}" srcOrd="8" destOrd="0" presId="urn:microsoft.com/office/officeart/2008/layout/PictureStrips"/>
    <dgm:cxn modelId="{362EADDD-D887-4DBE-8842-B03760BBEF94}" type="presParOf" srcId="{5D06F7F1-54E6-4EC7-889E-65667D409221}" destId="{BAC01D54-5305-482E-AC14-3DDE3CB9C939}" srcOrd="0" destOrd="0" presId="urn:microsoft.com/office/officeart/2008/layout/PictureStrips"/>
    <dgm:cxn modelId="{FDCBD885-0FDA-4BB6-8086-AD2D8A0D3081}" type="presParOf" srcId="{5D06F7F1-54E6-4EC7-889E-65667D409221}" destId="{3E6FCB36-4080-4455-851F-D017182E512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90BCD-CF10-4D99-B7F3-7E77DFCC306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6C74C3-B335-4645-AC2C-4A3142F00D19}">
      <dgm:prSet phldrT="[Текст]"/>
      <dgm:spPr/>
      <dgm:t>
        <a:bodyPr/>
        <a:lstStyle/>
        <a:p>
          <a:r>
            <a:rPr lang="ru-RU" dirty="0" smtClean="0"/>
            <a:t>Вербальные</a:t>
          </a:r>
          <a:endParaRPr lang="ru-RU" dirty="0"/>
        </a:p>
      </dgm:t>
    </dgm:pt>
    <dgm:pt modelId="{2AF0C4BC-1496-46E0-B818-AF0D1C96EB9B}" type="parTrans" cxnId="{8DF96365-6E8D-4B16-A8A6-E4A7CADB95F7}">
      <dgm:prSet/>
      <dgm:spPr/>
      <dgm:t>
        <a:bodyPr/>
        <a:lstStyle/>
        <a:p>
          <a:endParaRPr lang="ru-RU"/>
        </a:p>
      </dgm:t>
    </dgm:pt>
    <dgm:pt modelId="{90BCC9E1-F9AD-47A0-ABAE-2F4E197302F0}" type="sibTrans" cxnId="{8DF96365-6E8D-4B16-A8A6-E4A7CADB95F7}">
      <dgm:prSet/>
      <dgm:spPr/>
      <dgm:t>
        <a:bodyPr/>
        <a:lstStyle/>
        <a:p>
          <a:endParaRPr lang="ru-RU"/>
        </a:p>
      </dgm:t>
    </dgm:pt>
    <dgm:pt modelId="{CF7811E4-2766-4C42-BEE3-C6FAC6BCB0E3}">
      <dgm:prSet phldrT="[Текст]"/>
      <dgm:spPr/>
      <dgm:t>
        <a:bodyPr/>
        <a:lstStyle/>
        <a:p>
          <a:r>
            <a:rPr lang="ru-RU" dirty="0" smtClean="0"/>
            <a:t>Вопросы, словесные игры</a:t>
          </a:r>
          <a:endParaRPr lang="ru-RU" dirty="0"/>
        </a:p>
      </dgm:t>
    </dgm:pt>
    <dgm:pt modelId="{7B865053-6FE6-4EE1-8595-6222C5F14DDA}" type="parTrans" cxnId="{64DE0063-5EEA-4F58-A979-CFD1ED77CFD4}">
      <dgm:prSet/>
      <dgm:spPr/>
      <dgm:t>
        <a:bodyPr/>
        <a:lstStyle/>
        <a:p>
          <a:endParaRPr lang="ru-RU"/>
        </a:p>
      </dgm:t>
    </dgm:pt>
    <dgm:pt modelId="{E3A56BB1-AE8B-4804-B966-EC9CB0491B06}" type="sibTrans" cxnId="{64DE0063-5EEA-4F58-A979-CFD1ED77CFD4}">
      <dgm:prSet/>
      <dgm:spPr/>
      <dgm:t>
        <a:bodyPr/>
        <a:lstStyle/>
        <a:p>
          <a:endParaRPr lang="ru-RU"/>
        </a:p>
      </dgm:t>
    </dgm:pt>
    <dgm:pt modelId="{0095781C-FBFB-409F-9263-000BEDA794C5}">
      <dgm:prSet phldrT="[Текст]"/>
      <dgm:spPr/>
      <dgm:t>
        <a:bodyPr/>
        <a:lstStyle/>
        <a:p>
          <a:r>
            <a:rPr lang="ru-RU" dirty="0" smtClean="0"/>
            <a:t>Художественное слово</a:t>
          </a:r>
          <a:endParaRPr lang="ru-RU" dirty="0"/>
        </a:p>
      </dgm:t>
    </dgm:pt>
    <dgm:pt modelId="{132DF58B-9845-424C-9909-B25F2D1AA699}" type="parTrans" cxnId="{43491337-C29B-4322-9388-53609D238FF5}">
      <dgm:prSet/>
      <dgm:spPr/>
      <dgm:t>
        <a:bodyPr/>
        <a:lstStyle/>
        <a:p>
          <a:endParaRPr lang="ru-RU"/>
        </a:p>
      </dgm:t>
    </dgm:pt>
    <dgm:pt modelId="{C5C8B08D-5FAD-486F-95BA-9707EDEED4B6}" type="sibTrans" cxnId="{43491337-C29B-4322-9388-53609D238FF5}">
      <dgm:prSet/>
      <dgm:spPr/>
      <dgm:t>
        <a:bodyPr/>
        <a:lstStyle/>
        <a:p>
          <a:endParaRPr lang="ru-RU"/>
        </a:p>
      </dgm:t>
    </dgm:pt>
    <dgm:pt modelId="{45DE1917-537E-430A-89E7-4C45CBF99B68}">
      <dgm:prSet phldrT="[Текст]"/>
      <dgm:spPr/>
      <dgm:t>
        <a:bodyPr/>
        <a:lstStyle/>
        <a:p>
          <a:r>
            <a:rPr lang="ru-RU" dirty="0" smtClean="0"/>
            <a:t>Рассуждение, объяснения, рассказ</a:t>
          </a:r>
          <a:endParaRPr lang="ru-RU" dirty="0"/>
        </a:p>
      </dgm:t>
    </dgm:pt>
    <dgm:pt modelId="{11F81A20-62D6-4389-9575-41A7D33CF309}" type="parTrans" cxnId="{DD9E4CBA-F321-41C9-9FAC-F69BDC90E4E0}">
      <dgm:prSet/>
      <dgm:spPr/>
      <dgm:t>
        <a:bodyPr/>
        <a:lstStyle/>
        <a:p>
          <a:endParaRPr lang="ru-RU"/>
        </a:p>
      </dgm:t>
    </dgm:pt>
    <dgm:pt modelId="{82621361-CCE7-45B9-A786-4AEC052AADE5}" type="sibTrans" cxnId="{DD9E4CBA-F321-41C9-9FAC-F69BDC90E4E0}">
      <dgm:prSet/>
      <dgm:spPr/>
      <dgm:t>
        <a:bodyPr/>
        <a:lstStyle/>
        <a:p>
          <a:endParaRPr lang="ru-RU"/>
        </a:p>
      </dgm:t>
    </dgm:pt>
    <dgm:pt modelId="{9D935419-D124-4E2C-9846-61EF9DDCE56C}" type="pres">
      <dgm:prSet presAssocID="{0E090BCD-CF10-4D99-B7F3-7E77DFCC306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E85ABB-3B70-4F25-AF75-ED12C48BBA60}" type="pres">
      <dgm:prSet presAssocID="{036C74C3-B335-4645-AC2C-4A3142F00D19}" presName="root1" presStyleCnt="0"/>
      <dgm:spPr/>
    </dgm:pt>
    <dgm:pt modelId="{2499467C-DCD7-4921-A1A5-B1F668D80DE9}" type="pres">
      <dgm:prSet presAssocID="{036C74C3-B335-4645-AC2C-4A3142F00D1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ED61D4-4419-49B2-8F8B-61166F8AC73C}" type="pres">
      <dgm:prSet presAssocID="{036C74C3-B335-4645-AC2C-4A3142F00D19}" presName="level2hierChild" presStyleCnt="0"/>
      <dgm:spPr/>
    </dgm:pt>
    <dgm:pt modelId="{43631B51-04B8-409A-90E8-902303799C70}" type="pres">
      <dgm:prSet presAssocID="{7B865053-6FE6-4EE1-8595-6222C5F14DD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6C45C46D-9007-465B-84EC-40F6C693D074}" type="pres">
      <dgm:prSet presAssocID="{7B865053-6FE6-4EE1-8595-6222C5F14DD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4DA029C-CF40-45CC-9581-37F8576B07F9}" type="pres">
      <dgm:prSet presAssocID="{CF7811E4-2766-4C42-BEE3-C6FAC6BCB0E3}" presName="root2" presStyleCnt="0"/>
      <dgm:spPr/>
    </dgm:pt>
    <dgm:pt modelId="{85717CEB-B786-443C-812D-1423E0640C2F}" type="pres">
      <dgm:prSet presAssocID="{CF7811E4-2766-4C42-BEE3-C6FAC6BCB0E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FDE3EA-BBCF-49CF-94A0-6A156EB0D871}" type="pres">
      <dgm:prSet presAssocID="{CF7811E4-2766-4C42-BEE3-C6FAC6BCB0E3}" presName="level3hierChild" presStyleCnt="0"/>
      <dgm:spPr/>
    </dgm:pt>
    <dgm:pt modelId="{D4240684-19CB-423A-99CD-E1C8E112E910}" type="pres">
      <dgm:prSet presAssocID="{132DF58B-9845-424C-9909-B25F2D1AA69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540E859C-3E4D-4387-A3AC-FD5347F31F16}" type="pres">
      <dgm:prSet presAssocID="{132DF58B-9845-424C-9909-B25F2D1AA69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84910C6-9AC1-463E-B129-CEC6EEA135BC}" type="pres">
      <dgm:prSet presAssocID="{0095781C-FBFB-409F-9263-000BEDA794C5}" presName="root2" presStyleCnt="0"/>
      <dgm:spPr/>
    </dgm:pt>
    <dgm:pt modelId="{9FE31533-3BD4-4D7D-986C-81D187EEFB18}" type="pres">
      <dgm:prSet presAssocID="{0095781C-FBFB-409F-9263-000BEDA794C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D6006-A751-4C7F-B3A8-17E1211C191E}" type="pres">
      <dgm:prSet presAssocID="{0095781C-FBFB-409F-9263-000BEDA794C5}" presName="level3hierChild" presStyleCnt="0"/>
      <dgm:spPr/>
    </dgm:pt>
    <dgm:pt modelId="{ABACD00A-A302-4A1D-9503-1F4778555484}" type="pres">
      <dgm:prSet presAssocID="{11F81A20-62D6-4389-9575-41A7D33CF30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3977D33-55CF-4CD8-98DB-5B57A9855FF1}" type="pres">
      <dgm:prSet presAssocID="{11F81A20-62D6-4389-9575-41A7D33CF30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B280E2C-BC21-4BA4-BB6D-91445153FA3F}" type="pres">
      <dgm:prSet presAssocID="{45DE1917-537E-430A-89E7-4C45CBF99B68}" presName="root2" presStyleCnt="0"/>
      <dgm:spPr/>
    </dgm:pt>
    <dgm:pt modelId="{C44ED5F1-5DD6-446C-AE56-5482A3DA436D}" type="pres">
      <dgm:prSet presAssocID="{45DE1917-537E-430A-89E7-4C45CBF99B6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E87996-5448-4F0E-8ABA-E5170CC4F0DC}" type="pres">
      <dgm:prSet presAssocID="{45DE1917-537E-430A-89E7-4C45CBF99B68}" presName="level3hierChild" presStyleCnt="0"/>
      <dgm:spPr/>
    </dgm:pt>
  </dgm:ptLst>
  <dgm:cxnLst>
    <dgm:cxn modelId="{BEFEC6D3-397C-4C14-8603-BC307496EED0}" type="presOf" srcId="{132DF58B-9845-424C-9909-B25F2D1AA699}" destId="{540E859C-3E4D-4387-A3AC-FD5347F31F16}" srcOrd="1" destOrd="0" presId="urn:microsoft.com/office/officeart/2008/layout/HorizontalMultiLevelHierarchy"/>
    <dgm:cxn modelId="{4F53904C-3180-4013-9825-95E8F2673F5D}" type="presOf" srcId="{0E090BCD-CF10-4D99-B7F3-7E77DFCC306F}" destId="{9D935419-D124-4E2C-9846-61EF9DDCE56C}" srcOrd="0" destOrd="0" presId="urn:microsoft.com/office/officeart/2008/layout/HorizontalMultiLevelHierarchy"/>
    <dgm:cxn modelId="{0B9DC2BA-2FAE-4EA0-86F5-76749AA2E1C8}" type="presOf" srcId="{0095781C-FBFB-409F-9263-000BEDA794C5}" destId="{9FE31533-3BD4-4D7D-986C-81D187EEFB18}" srcOrd="0" destOrd="0" presId="urn:microsoft.com/office/officeart/2008/layout/HorizontalMultiLevelHierarchy"/>
    <dgm:cxn modelId="{8DF96365-6E8D-4B16-A8A6-E4A7CADB95F7}" srcId="{0E090BCD-CF10-4D99-B7F3-7E77DFCC306F}" destId="{036C74C3-B335-4645-AC2C-4A3142F00D19}" srcOrd="0" destOrd="0" parTransId="{2AF0C4BC-1496-46E0-B818-AF0D1C96EB9B}" sibTransId="{90BCC9E1-F9AD-47A0-ABAE-2F4E197302F0}"/>
    <dgm:cxn modelId="{60C92172-9CDF-4AB0-BF6F-B7FC1E8DDD00}" type="presOf" srcId="{CF7811E4-2766-4C42-BEE3-C6FAC6BCB0E3}" destId="{85717CEB-B786-443C-812D-1423E0640C2F}" srcOrd="0" destOrd="0" presId="urn:microsoft.com/office/officeart/2008/layout/HorizontalMultiLevelHierarchy"/>
    <dgm:cxn modelId="{DD9E4CBA-F321-41C9-9FAC-F69BDC90E4E0}" srcId="{036C74C3-B335-4645-AC2C-4A3142F00D19}" destId="{45DE1917-537E-430A-89E7-4C45CBF99B68}" srcOrd="2" destOrd="0" parTransId="{11F81A20-62D6-4389-9575-41A7D33CF309}" sibTransId="{82621361-CCE7-45B9-A786-4AEC052AADE5}"/>
    <dgm:cxn modelId="{5896025F-18DF-4278-9F49-024CFF7740E9}" type="presOf" srcId="{7B865053-6FE6-4EE1-8595-6222C5F14DDA}" destId="{6C45C46D-9007-465B-84EC-40F6C693D074}" srcOrd="1" destOrd="0" presId="urn:microsoft.com/office/officeart/2008/layout/HorizontalMultiLevelHierarchy"/>
    <dgm:cxn modelId="{16012667-84B3-40AE-A857-21A0B4CD9A0B}" type="presOf" srcId="{132DF58B-9845-424C-9909-B25F2D1AA699}" destId="{D4240684-19CB-423A-99CD-E1C8E112E910}" srcOrd="0" destOrd="0" presId="urn:microsoft.com/office/officeart/2008/layout/HorizontalMultiLevelHierarchy"/>
    <dgm:cxn modelId="{8045BCEE-6A8E-43FC-ABAE-CBA44A49BB73}" type="presOf" srcId="{11F81A20-62D6-4389-9575-41A7D33CF309}" destId="{ABACD00A-A302-4A1D-9503-1F4778555484}" srcOrd="0" destOrd="0" presId="urn:microsoft.com/office/officeart/2008/layout/HorizontalMultiLevelHierarchy"/>
    <dgm:cxn modelId="{D5272855-C069-4033-AAD3-73AF5B0380BC}" type="presOf" srcId="{036C74C3-B335-4645-AC2C-4A3142F00D19}" destId="{2499467C-DCD7-4921-A1A5-B1F668D80DE9}" srcOrd="0" destOrd="0" presId="urn:microsoft.com/office/officeart/2008/layout/HorizontalMultiLevelHierarchy"/>
    <dgm:cxn modelId="{64DE0063-5EEA-4F58-A979-CFD1ED77CFD4}" srcId="{036C74C3-B335-4645-AC2C-4A3142F00D19}" destId="{CF7811E4-2766-4C42-BEE3-C6FAC6BCB0E3}" srcOrd="0" destOrd="0" parTransId="{7B865053-6FE6-4EE1-8595-6222C5F14DDA}" sibTransId="{E3A56BB1-AE8B-4804-B966-EC9CB0491B06}"/>
    <dgm:cxn modelId="{F80AC256-E614-427B-B58B-93B85E140625}" type="presOf" srcId="{45DE1917-537E-430A-89E7-4C45CBF99B68}" destId="{C44ED5F1-5DD6-446C-AE56-5482A3DA436D}" srcOrd="0" destOrd="0" presId="urn:microsoft.com/office/officeart/2008/layout/HorizontalMultiLevelHierarchy"/>
    <dgm:cxn modelId="{35CAE145-8C01-4CDD-BBBF-5481E689ECDD}" type="presOf" srcId="{11F81A20-62D6-4389-9575-41A7D33CF309}" destId="{83977D33-55CF-4CD8-98DB-5B57A9855FF1}" srcOrd="1" destOrd="0" presId="urn:microsoft.com/office/officeart/2008/layout/HorizontalMultiLevelHierarchy"/>
    <dgm:cxn modelId="{43491337-C29B-4322-9388-53609D238FF5}" srcId="{036C74C3-B335-4645-AC2C-4A3142F00D19}" destId="{0095781C-FBFB-409F-9263-000BEDA794C5}" srcOrd="1" destOrd="0" parTransId="{132DF58B-9845-424C-9909-B25F2D1AA699}" sibTransId="{C5C8B08D-5FAD-486F-95BA-9707EDEED4B6}"/>
    <dgm:cxn modelId="{305C9D0A-2D8D-4658-B152-B34D9081AFF1}" type="presOf" srcId="{7B865053-6FE6-4EE1-8595-6222C5F14DDA}" destId="{43631B51-04B8-409A-90E8-902303799C70}" srcOrd="0" destOrd="0" presId="urn:microsoft.com/office/officeart/2008/layout/HorizontalMultiLevelHierarchy"/>
    <dgm:cxn modelId="{5925A1D8-08C5-4A5E-B916-05008CF72716}" type="presParOf" srcId="{9D935419-D124-4E2C-9846-61EF9DDCE56C}" destId="{FEE85ABB-3B70-4F25-AF75-ED12C48BBA60}" srcOrd="0" destOrd="0" presId="urn:microsoft.com/office/officeart/2008/layout/HorizontalMultiLevelHierarchy"/>
    <dgm:cxn modelId="{773BCEF7-17BA-49D8-93C1-03F39E5E0BA3}" type="presParOf" srcId="{FEE85ABB-3B70-4F25-AF75-ED12C48BBA60}" destId="{2499467C-DCD7-4921-A1A5-B1F668D80DE9}" srcOrd="0" destOrd="0" presId="urn:microsoft.com/office/officeart/2008/layout/HorizontalMultiLevelHierarchy"/>
    <dgm:cxn modelId="{510B959D-5C7E-4806-BC73-E3169FB63543}" type="presParOf" srcId="{FEE85ABB-3B70-4F25-AF75-ED12C48BBA60}" destId="{26ED61D4-4419-49B2-8F8B-61166F8AC73C}" srcOrd="1" destOrd="0" presId="urn:microsoft.com/office/officeart/2008/layout/HorizontalMultiLevelHierarchy"/>
    <dgm:cxn modelId="{06C7D60E-33A9-47B5-9DD9-E3F58056476E}" type="presParOf" srcId="{26ED61D4-4419-49B2-8F8B-61166F8AC73C}" destId="{43631B51-04B8-409A-90E8-902303799C70}" srcOrd="0" destOrd="0" presId="urn:microsoft.com/office/officeart/2008/layout/HorizontalMultiLevelHierarchy"/>
    <dgm:cxn modelId="{D559D6C2-BCB1-4D59-81BF-7D5D62376D61}" type="presParOf" srcId="{43631B51-04B8-409A-90E8-902303799C70}" destId="{6C45C46D-9007-465B-84EC-40F6C693D074}" srcOrd="0" destOrd="0" presId="urn:microsoft.com/office/officeart/2008/layout/HorizontalMultiLevelHierarchy"/>
    <dgm:cxn modelId="{9C90D6FE-B588-450F-8BE1-4018EE2740A7}" type="presParOf" srcId="{26ED61D4-4419-49B2-8F8B-61166F8AC73C}" destId="{F4DA029C-CF40-45CC-9581-37F8576B07F9}" srcOrd="1" destOrd="0" presId="urn:microsoft.com/office/officeart/2008/layout/HorizontalMultiLevelHierarchy"/>
    <dgm:cxn modelId="{B74F027D-CE26-47B5-B653-FB35ABDEC9B8}" type="presParOf" srcId="{F4DA029C-CF40-45CC-9581-37F8576B07F9}" destId="{85717CEB-B786-443C-812D-1423E0640C2F}" srcOrd="0" destOrd="0" presId="urn:microsoft.com/office/officeart/2008/layout/HorizontalMultiLevelHierarchy"/>
    <dgm:cxn modelId="{7FB33FB3-F963-45F5-BD6E-87100F9E9B88}" type="presParOf" srcId="{F4DA029C-CF40-45CC-9581-37F8576B07F9}" destId="{87FDE3EA-BBCF-49CF-94A0-6A156EB0D871}" srcOrd="1" destOrd="0" presId="urn:microsoft.com/office/officeart/2008/layout/HorizontalMultiLevelHierarchy"/>
    <dgm:cxn modelId="{E9BED70E-91A8-4D86-AB3D-22683064BA1B}" type="presParOf" srcId="{26ED61D4-4419-49B2-8F8B-61166F8AC73C}" destId="{D4240684-19CB-423A-99CD-E1C8E112E910}" srcOrd="2" destOrd="0" presId="urn:microsoft.com/office/officeart/2008/layout/HorizontalMultiLevelHierarchy"/>
    <dgm:cxn modelId="{3E3AB404-F778-4408-8323-D582B1A67486}" type="presParOf" srcId="{D4240684-19CB-423A-99CD-E1C8E112E910}" destId="{540E859C-3E4D-4387-A3AC-FD5347F31F16}" srcOrd="0" destOrd="0" presId="urn:microsoft.com/office/officeart/2008/layout/HorizontalMultiLevelHierarchy"/>
    <dgm:cxn modelId="{1EC24670-EA9C-41F4-A8EA-3B851A95FED0}" type="presParOf" srcId="{26ED61D4-4419-49B2-8F8B-61166F8AC73C}" destId="{784910C6-9AC1-463E-B129-CEC6EEA135BC}" srcOrd="3" destOrd="0" presId="urn:microsoft.com/office/officeart/2008/layout/HorizontalMultiLevelHierarchy"/>
    <dgm:cxn modelId="{75E3D4A5-19FA-4EB9-A990-ACFE19745877}" type="presParOf" srcId="{784910C6-9AC1-463E-B129-CEC6EEA135BC}" destId="{9FE31533-3BD4-4D7D-986C-81D187EEFB18}" srcOrd="0" destOrd="0" presId="urn:microsoft.com/office/officeart/2008/layout/HorizontalMultiLevelHierarchy"/>
    <dgm:cxn modelId="{9F4757A1-3DEC-448E-B962-2C09C9EAB1DB}" type="presParOf" srcId="{784910C6-9AC1-463E-B129-CEC6EEA135BC}" destId="{ECDD6006-A751-4C7F-B3A8-17E1211C191E}" srcOrd="1" destOrd="0" presId="urn:microsoft.com/office/officeart/2008/layout/HorizontalMultiLevelHierarchy"/>
    <dgm:cxn modelId="{FC4501D2-5B36-46D6-8CA4-94B15BA4C929}" type="presParOf" srcId="{26ED61D4-4419-49B2-8F8B-61166F8AC73C}" destId="{ABACD00A-A302-4A1D-9503-1F4778555484}" srcOrd="4" destOrd="0" presId="urn:microsoft.com/office/officeart/2008/layout/HorizontalMultiLevelHierarchy"/>
    <dgm:cxn modelId="{32509B23-A256-47EC-8D26-2B6034CC1F57}" type="presParOf" srcId="{ABACD00A-A302-4A1D-9503-1F4778555484}" destId="{83977D33-55CF-4CD8-98DB-5B57A9855FF1}" srcOrd="0" destOrd="0" presId="urn:microsoft.com/office/officeart/2008/layout/HorizontalMultiLevelHierarchy"/>
    <dgm:cxn modelId="{ADD33329-970C-4197-BF5B-680BCC0DA2F4}" type="presParOf" srcId="{26ED61D4-4419-49B2-8F8B-61166F8AC73C}" destId="{6B280E2C-BC21-4BA4-BB6D-91445153FA3F}" srcOrd="5" destOrd="0" presId="urn:microsoft.com/office/officeart/2008/layout/HorizontalMultiLevelHierarchy"/>
    <dgm:cxn modelId="{E20A4A1D-E3C6-4031-8351-55FAA9365766}" type="presParOf" srcId="{6B280E2C-BC21-4BA4-BB6D-91445153FA3F}" destId="{C44ED5F1-5DD6-446C-AE56-5482A3DA436D}" srcOrd="0" destOrd="0" presId="urn:microsoft.com/office/officeart/2008/layout/HorizontalMultiLevelHierarchy"/>
    <dgm:cxn modelId="{0F4298A4-2A63-4CE9-8076-DD93F6C40FE1}" type="presParOf" srcId="{6B280E2C-BC21-4BA4-BB6D-91445153FA3F}" destId="{F1E87996-5448-4F0E-8ABA-E5170CC4F0D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695115-DFC6-482A-9C34-A1682104EC3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728086-9D5E-419A-918F-41836D3A720F}">
      <dgm:prSet phldrT="[Текст]"/>
      <dgm:spPr/>
      <dgm:t>
        <a:bodyPr/>
        <a:lstStyle/>
        <a:p>
          <a:r>
            <a:rPr lang="ru-RU" dirty="0" smtClean="0"/>
            <a:t>Невербальные</a:t>
          </a:r>
          <a:endParaRPr lang="ru-RU" dirty="0"/>
        </a:p>
      </dgm:t>
    </dgm:pt>
    <dgm:pt modelId="{CDABDCB0-D86A-44E6-A36B-8493CF627305}" type="parTrans" cxnId="{A3C888D2-0F98-44FB-924D-6C4BBAAA2D0A}">
      <dgm:prSet/>
      <dgm:spPr/>
      <dgm:t>
        <a:bodyPr/>
        <a:lstStyle/>
        <a:p>
          <a:endParaRPr lang="ru-RU"/>
        </a:p>
      </dgm:t>
    </dgm:pt>
    <dgm:pt modelId="{5FAA3AD5-428F-4683-9301-768076A83217}" type="sibTrans" cxnId="{A3C888D2-0F98-44FB-924D-6C4BBAAA2D0A}">
      <dgm:prSet/>
      <dgm:spPr/>
      <dgm:t>
        <a:bodyPr/>
        <a:lstStyle/>
        <a:p>
          <a:endParaRPr lang="ru-RU"/>
        </a:p>
      </dgm:t>
    </dgm:pt>
    <dgm:pt modelId="{380AD8EF-0C57-47EA-93BE-6E104ACED01A}">
      <dgm:prSet phldrT="[Текст]"/>
      <dgm:spPr/>
      <dgm:t>
        <a:bodyPr/>
        <a:lstStyle/>
        <a:p>
          <a:r>
            <a:rPr lang="ru-RU" dirty="0" smtClean="0"/>
            <a:t>Пантомимика</a:t>
          </a:r>
          <a:endParaRPr lang="ru-RU" dirty="0"/>
        </a:p>
      </dgm:t>
    </dgm:pt>
    <dgm:pt modelId="{070C1DDB-F891-4409-9586-5A176E70A808}" type="parTrans" cxnId="{125116D8-BE9D-4531-9F8E-8B38BE8E77F7}">
      <dgm:prSet/>
      <dgm:spPr/>
      <dgm:t>
        <a:bodyPr/>
        <a:lstStyle/>
        <a:p>
          <a:endParaRPr lang="ru-RU"/>
        </a:p>
      </dgm:t>
    </dgm:pt>
    <dgm:pt modelId="{4251E7CF-5906-4495-AD33-6B779264C802}" type="sibTrans" cxnId="{125116D8-BE9D-4531-9F8E-8B38BE8E77F7}">
      <dgm:prSet/>
      <dgm:spPr/>
      <dgm:t>
        <a:bodyPr/>
        <a:lstStyle/>
        <a:p>
          <a:endParaRPr lang="ru-RU"/>
        </a:p>
      </dgm:t>
    </dgm:pt>
    <dgm:pt modelId="{56405125-E9B5-4B18-A7A6-886F53AF417A}">
      <dgm:prSet phldrT="[Текст]"/>
      <dgm:spPr/>
      <dgm:t>
        <a:bodyPr/>
        <a:lstStyle/>
        <a:p>
          <a:r>
            <a:rPr lang="ru-RU" dirty="0" smtClean="0"/>
            <a:t>Артикуляционная, пальчиковая гимнастика, гимнастика для глаз.</a:t>
          </a:r>
          <a:endParaRPr lang="ru-RU" dirty="0"/>
        </a:p>
      </dgm:t>
    </dgm:pt>
    <dgm:pt modelId="{EBCD7CBA-E07C-475B-A0AD-EABC908601DD}" type="parTrans" cxnId="{2882F7C1-7EBC-45C9-A123-EE132820374A}">
      <dgm:prSet/>
      <dgm:spPr/>
      <dgm:t>
        <a:bodyPr/>
        <a:lstStyle/>
        <a:p>
          <a:endParaRPr lang="ru-RU"/>
        </a:p>
      </dgm:t>
    </dgm:pt>
    <dgm:pt modelId="{00043F5E-CCF7-431C-B982-F9BDC68B6E38}" type="sibTrans" cxnId="{2882F7C1-7EBC-45C9-A123-EE132820374A}">
      <dgm:prSet/>
      <dgm:spPr/>
      <dgm:t>
        <a:bodyPr/>
        <a:lstStyle/>
        <a:p>
          <a:endParaRPr lang="ru-RU"/>
        </a:p>
      </dgm:t>
    </dgm:pt>
    <dgm:pt modelId="{EAE2F6F6-9B5C-40FE-99CD-CA27ADF42798}">
      <dgm:prSet phldrT="[Текст]"/>
      <dgm:spPr/>
      <dgm:t>
        <a:bodyPr/>
        <a:lstStyle/>
        <a:p>
          <a:r>
            <a:rPr lang="ru-RU" dirty="0" smtClean="0"/>
            <a:t>Динамические паузы, физкультминутки</a:t>
          </a:r>
          <a:endParaRPr lang="ru-RU" dirty="0"/>
        </a:p>
      </dgm:t>
    </dgm:pt>
    <dgm:pt modelId="{91390D83-5C89-4A22-A90B-F185A0AF1135}" type="parTrans" cxnId="{57A182DD-3A66-49F2-931A-647243436DE0}">
      <dgm:prSet/>
      <dgm:spPr/>
      <dgm:t>
        <a:bodyPr/>
        <a:lstStyle/>
        <a:p>
          <a:endParaRPr lang="ru-RU"/>
        </a:p>
      </dgm:t>
    </dgm:pt>
    <dgm:pt modelId="{811B3E4B-92E4-4EF7-95C0-1C382B908B56}" type="sibTrans" cxnId="{57A182DD-3A66-49F2-931A-647243436DE0}">
      <dgm:prSet/>
      <dgm:spPr/>
      <dgm:t>
        <a:bodyPr/>
        <a:lstStyle/>
        <a:p>
          <a:endParaRPr lang="ru-RU"/>
        </a:p>
      </dgm:t>
    </dgm:pt>
    <dgm:pt modelId="{4DC5C3ED-68B8-4F94-BD09-663B010F3368}" type="pres">
      <dgm:prSet presAssocID="{04695115-DFC6-482A-9C34-A1682104EC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D0BC3-6084-4372-BCD4-ACE025FB8892}" type="pres">
      <dgm:prSet presAssocID="{34728086-9D5E-419A-918F-41836D3A720F}" presName="root1" presStyleCnt="0"/>
      <dgm:spPr/>
    </dgm:pt>
    <dgm:pt modelId="{68023090-DBC3-49A0-B41A-51EE7370B0AD}" type="pres">
      <dgm:prSet presAssocID="{34728086-9D5E-419A-918F-41836D3A72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9A9CD-52F2-4C89-B333-447379F60C65}" type="pres">
      <dgm:prSet presAssocID="{34728086-9D5E-419A-918F-41836D3A720F}" presName="level2hierChild" presStyleCnt="0"/>
      <dgm:spPr/>
    </dgm:pt>
    <dgm:pt modelId="{6CB333EC-B170-43CE-A230-53E1F7254B54}" type="pres">
      <dgm:prSet presAssocID="{070C1DDB-F891-4409-9586-5A176E70A80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9ACF3BE-EEDE-4627-AC06-11A4FFB8B636}" type="pres">
      <dgm:prSet presAssocID="{070C1DDB-F891-4409-9586-5A176E70A80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004D90E-7C5A-439B-9589-8FA138AFBC22}" type="pres">
      <dgm:prSet presAssocID="{380AD8EF-0C57-47EA-93BE-6E104ACED01A}" presName="root2" presStyleCnt="0"/>
      <dgm:spPr/>
    </dgm:pt>
    <dgm:pt modelId="{8F2EEDBE-26A1-4011-A662-630266D7025F}" type="pres">
      <dgm:prSet presAssocID="{380AD8EF-0C57-47EA-93BE-6E104ACED01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5FF5D-D25B-4477-8F75-EDDA3A6BB07A}" type="pres">
      <dgm:prSet presAssocID="{380AD8EF-0C57-47EA-93BE-6E104ACED01A}" presName="level3hierChild" presStyleCnt="0"/>
      <dgm:spPr/>
    </dgm:pt>
    <dgm:pt modelId="{D1A46B6F-EAE1-4814-B803-8C436B626A9E}" type="pres">
      <dgm:prSet presAssocID="{EBCD7CBA-E07C-475B-A0AD-EABC908601D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957043B-DD46-45E6-A634-EA4FD2B2D564}" type="pres">
      <dgm:prSet presAssocID="{EBCD7CBA-E07C-475B-A0AD-EABC908601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3E5270B-0DA2-4AAF-B0FC-D358918D5689}" type="pres">
      <dgm:prSet presAssocID="{56405125-E9B5-4B18-A7A6-886F53AF417A}" presName="root2" presStyleCnt="0"/>
      <dgm:spPr/>
    </dgm:pt>
    <dgm:pt modelId="{42486BD8-E414-4AF0-B1A3-9309BAD8ED6D}" type="pres">
      <dgm:prSet presAssocID="{56405125-E9B5-4B18-A7A6-886F53AF417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34DC3-DE06-4025-90E1-7D235494B121}" type="pres">
      <dgm:prSet presAssocID="{56405125-E9B5-4B18-A7A6-886F53AF417A}" presName="level3hierChild" presStyleCnt="0"/>
      <dgm:spPr/>
    </dgm:pt>
    <dgm:pt modelId="{E3347B6D-18E5-4BE8-AE04-A2A2FC4B59BE}" type="pres">
      <dgm:prSet presAssocID="{91390D83-5C89-4A22-A90B-F185A0AF113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EF4E2E0-FECF-4BD8-9CF9-F1CE4EA0C6AD}" type="pres">
      <dgm:prSet presAssocID="{91390D83-5C89-4A22-A90B-F185A0AF113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1DDD0FA-EA42-4C65-8EF4-148205EA0259}" type="pres">
      <dgm:prSet presAssocID="{EAE2F6F6-9B5C-40FE-99CD-CA27ADF42798}" presName="root2" presStyleCnt="0"/>
      <dgm:spPr/>
    </dgm:pt>
    <dgm:pt modelId="{EA741B7F-74B7-4DE1-A780-BB258DDD09D0}" type="pres">
      <dgm:prSet presAssocID="{EAE2F6F6-9B5C-40FE-99CD-CA27ADF4279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EADAB-36EE-4B14-8A69-E50A8F0F3663}" type="pres">
      <dgm:prSet presAssocID="{EAE2F6F6-9B5C-40FE-99CD-CA27ADF42798}" presName="level3hierChild" presStyleCnt="0"/>
      <dgm:spPr/>
    </dgm:pt>
  </dgm:ptLst>
  <dgm:cxnLst>
    <dgm:cxn modelId="{6552F9A6-ECF1-406C-BF67-986B70030515}" type="presOf" srcId="{EAE2F6F6-9B5C-40FE-99CD-CA27ADF42798}" destId="{EA741B7F-74B7-4DE1-A780-BB258DDD09D0}" srcOrd="0" destOrd="0" presId="urn:microsoft.com/office/officeart/2008/layout/HorizontalMultiLevelHierarchy"/>
    <dgm:cxn modelId="{4521A167-89CB-4799-87E8-CD4D4E00BA86}" type="presOf" srcId="{91390D83-5C89-4A22-A90B-F185A0AF1135}" destId="{E3347B6D-18E5-4BE8-AE04-A2A2FC4B59BE}" srcOrd="0" destOrd="0" presId="urn:microsoft.com/office/officeart/2008/layout/HorizontalMultiLevelHierarchy"/>
    <dgm:cxn modelId="{DAC4EDC2-7E39-4DDD-9227-054F6D32D93F}" type="presOf" srcId="{91390D83-5C89-4A22-A90B-F185A0AF1135}" destId="{DEF4E2E0-FECF-4BD8-9CF9-F1CE4EA0C6AD}" srcOrd="1" destOrd="0" presId="urn:microsoft.com/office/officeart/2008/layout/HorizontalMultiLevelHierarchy"/>
    <dgm:cxn modelId="{A1AC8A6E-DAE6-4665-BB6F-2B000449571C}" type="presOf" srcId="{380AD8EF-0C57-47EA-93BE-6E104ACED01A}" destId="{8F2EEDBE-26A1-4011-A662-630266D7025F}" srcOrd="0" destOrd="0" presId="urn:microsoft.com/office/officeart/2008/layout/HorizontalMultiLevelHierarchy"/>
    <dgm:cxn modelId="{125116D8-BE9D-4531-9F8E-8B38BE8E77F7}" srcId="{34728086-9D5E-419A-918F-41836D3A720F}" destId="{380AD8EF-0C57-47EA-93BE-6E104ACED01A}" srcOrd="0" destOrd="0" parTransId="{070C1DDB-F891-4409-9586-5A176E70A808}" sibTransId="{4251E7CF-5906-4495-AD33-6B779264C802}"/>
    <dgm:cxn modelId="{992F5E28-61BD-4CF6-899D-55EC2F8DC664}" type="presOf" srcId="{EBCD7CBA-E07C-475B-A0AD-EABC908601DD}" destId="{D1A46B6F-EAE1-4814-B803-8C436B626A9E}" srcOrd="0" destOrd="0" presId="urn:microsoft.com/office/officeart/2008/layout/HorizontalMultiLevelHierarchy"/>
    <dgm:cxn modelId="{1BB98D27-A160-454F-A709-1205BE0FDF07}" type="presOf" srcId="{34728086-9D5E-419A-918F-41836D3A720F}" destId="{68023090-DBC3-49A0-B41A-51EE7370B0AD}" srcOrd="0" destOrd="0" presId="urn:microsoft.com/office/officeart/2008/layout/HorizontalMultiLevelHierarchy"/>
    <dgm:cxn modelId="{2882F7C1-7EBC-45C9-A123-EE132820374A}" srcId="{34728086-9D5E-419A-918F-41836D3A720F}" destId="{56405125-E9B5-4B18-A7A6-886F53AF417A}" srcOrd="1" destOrd="0" parTransId="{EBCD7CBA-E07C-475B-A0AD-EABC908601DD}" sibTransId="{00043F5E-CCF7-431C-B982-F9BDC68B6E38}"/>
    <dgm:cxn modelId="{48E5BAE9-E60B-47EE-A215-19269A2AFDEB}" type="presOf" srcId="{070C1DDB-F891-4409-9586-5A176E70A808}" destId="{6CB333EC-B170-43CE-A230-53E1F7254B54}" srcOrd="0" destOrd="0" presId="urn:microsoft.com/office/officeart/2008/layout/HorizontalMultiLevelHierarchy"/>
    <dgm:cxn modelId="{A3C888D2-0F98-44FB-924D-6C4BBAAA2D0A}" srcId="{04695115-DFC6-482A-9C34-A1682104EC3D}" destId="{34728086-9D5E-419A-918F-41836D3A720F}" srcOrd="0" destOrd="0" parTransId="{CDABDCB0-D86A-44E6-A36B-8493CF627305}" sibTransId="{5FAA3AD5-428F-4683-9301-768076A83217}"/>
    <dgm:cxn modelId="{57A182DD-3A66-49F2-931A-647243436DE0}" srcId="{34728086-9D5E-419A-918F-41836D3A720F}" destId="{EAE2F6F6-9B5C-40FE-99CD-CA27ADF42798}" srcOrd="2" destOrd="0" parTransId="{91390D83-5C89-4A22-A90B-F185A0AF1135}" sibTransId="{811B3E4B-92E4-4EF7-95C0-1C382B908B56}"/>
    <dgm:cxn modelId="{E04E8A75-B203-4B7E-B141-AE626677DBED}" type="presOf" srcId="{070C1DDB-F891-4409-9586-5A176E70A808}" destId="{F9ACF3BE-EEDE-4627-AC06-11A4FFB8B636}" srcOrd="1" destOrd="0" presId="urn:microsoft.com/office/officeart/2008/layout/HorizontalMultiLevelHierarchy"/>
    <dgm:cxn modelId="{FCC10023-236C-4CC1-B5B1-3BCACF136B7A}" type="presOf" srcId="{56405125-E9B5-4B18-A7A6-886F53AF417A}" destId="{42486BD8-E414-4AF0-B1A3-9309BAD8ED6D}" srcOrd="0" destOrd="0" presId="urn:microsoft.com/office/officeart/2008/layout/HorizontalMultiLevelHierarchy"/>
    <dgm:cxn modelId="{66B665F2-1114-487B-BEA6-FFA4908EAA35}" type="presOf" srcId="{04695115-DFC6-482A-9C34-A1682104EC3D}" destId="{4DC5C3ED-68B8-4F94-BD09-663B010F3368}" srcOrd="0" destOrd="0" presId="urn:microsoft.com/office/officeart/2008/layout/HorizontalMultiLevelHierarchy"/>
    <dgm:cxn modelId="{51D9DAFE-4C9B-45A5-954F-705BF21E834B}" type="presOf" srcId="{EBCD7CBA-E07C-475B-A0AD-EABC908601DD}" destId="{7957043B-DD46-45E6-A634-EA4FD2B2D564}" srcOrd="1" destOrd="0" presId="urn:microsoft.com/office/officeart/2008/layout/HorizontalMultiLevelHierarchy"/>
    <dgm:cxn modelId="{93BEFEA8-E359-415F-9F41-E221BE996A5C}" type="presParOf" srcId="{4DC5C3ED-68B8-4F94-BD09-663B010F3368}" destId="{518D0BC3-6084-4372-BCD4-ACE025FB8892}" srcOrd="0" destOrd="0" presId="urn:microsoft.com/office/officeart/2008/layout/HorizontalMultiLevelHierarchy"/>
    <dgm:cxn modelId="{53AC1794-0477-4A16-AA79-B0AA745BCB9A}" type="presParOf" srcId="{518D0BC3-6084-4372-BCD4-ACE025FB8892}" destId="{68023090-DBC3-49A0-B41A-51EE7370B0AD}" srcOrd="0" destOrd="0" presId="urn:microsoft.com/office/officeart/2008/layout/HorizontalMultiLevelHierarchy"/>
    <dgm:cxn modelId="{64CC515C-3743-43F5-A4F4-EF973BC2D09E}" type="presParOf" srcId="{518D0BC3-6084-4372-BCD4-ACE025FB8892}" destId="{FF29A9CD-52F2-4C89-B333-447379F60C65}" srcOrd="1" destOrd="0" presId="urn:microsoft.com/office/officeart/2008/layout/HorizontalMultiLevelHierarchy"/>
    <dgm:cxn modelId="{3C7E8EC3-2588-48BF-A28D-C62A8BF3136B}" type="presParOf" srcId="{FF29A9CD-52F2-4C89-B333-447379F60C65}" destId="{6CB333EC-B170-43CE-A230-53E1F7254B54}" srcOrd="0" destOrd="0" presId="urn:microsoft.com/office/officeart/2008/layout/HorizontalMultiLevelHierarchy"/>
    <dgm:cxn modelId="{4CB802D6-EEBC-4999-8274-0D6FD04E709B}" type="presParOf" srcId="{6CB333EC-B170-43CE-A230-53E1F7254B54}" destId="{F9ACF3BE-EEDE-4627-AC06-11A4FFB8B636}" srcOrd="0" destOrd="0" presId="urn:microsoft.com/office/officeart/2008/layout/HorizontalMultiLevelHierarchy"/>
    <dgm:cxn modelId="{7CB56EA1-4AF9-4D44-914F-A08153C6D0F8}" type="presParOf" srcId="{FF29A9CD-52F2-4C89-B333-447379F60C65}" destId="{4004D90E-7C5A-439B-9589-8FA138AFBC22}" srcOrd="1" destOrd="0" presId="urn:microsoft.com/office/officeart/2008/layout/HorizontalMultiLevelHierarchy"/>
    <dgm:cxn modelId="{30F89266-E4EE-4FFF-BAAF-BE370C91B364}" type="presParOf" srcId="{4004D90E-7C5A-439B-9589-8FA138AFBC22}" destId="{8F2EEDBE-26A1-4011-A662-630266D7025F}" srcOrd="0" destOrd="0" presId="urn:microsoft.com/office/officeart/2008/layout/HorizontalMultiLevelHierarchy"/>
    <dgm:cxn modelId="{31D7A948-08F7-40D8-B231-D979C847F171}" type="presParOf" srcId="{4004D90E-7C5A-439B-9589-8FA138AFBC22}" destId="{2C05FF5D-D25B-4477-8F75-EDDA3A6BB07A}" srcOrd="1" destOrd="0" presId="urn:microsoft.com/office/officeart/2008/layout/HorizontalMultiLevelHierarchy"/>
    <dgm:cxn modelId="{AF0F36E9-568C-42AA-9A54-167DAC61A140}" type="presParOf" srcId="{FF29A9CD-52F2-4C89-B333-447379F60C65}" destId="{D1A46B6F-EAE1-4814-B803-8C436B626A9E}" srcOrd="2" destOrd="0" presId="urn:microsoft.com/office/officeart/2008/layout/HorizontalMultiLevelHierarchy"/>
    <dgm:cxn modelId="{3CF30324-CE53-4402-B321-046D5F20756E}" type="presParOf" srcId="{D1A46B6F-EAE1-4814-B803-8C436B626A9E}" destId="{7957043B-DD46-45E6-A634-EA4FD2B2D564}" srcOrd="0" destOrd="0" presId="urn:microsoft.com/office/officeart/2008/layout/HorizontalMultiLevelHierarchy"/>
    <dgm:cxn modelId="{C276C0C8-95FD-4628-9A36-27AD25A578FE}" type="presParOf" srcId="{FF29A9CD-52F2-4C89-B333-447379F60C65}" destId="{63E5270B-0DA2-4AAF-B0FC-D358918D5689}" srcOrd="3" destOrd="0" presId="urn:microsoft.com/office/officeart/2008/layout/HorizontalMultiLevelHierarchy"/>
    <dgm:cxn modelId="{2BF5A25A-4184-48AA-A9F1-32A23D515D88}" type="presParOf" srcId="{63E5270B-0DA2-4AAF-B0FC-D358918D5689}" destId="{42486BD8-E414-4AF0-B1A3-9309BAD8ED6D}" srcOrd="0" destOrd="0" presId="urn:microsoft.com/office/officeart/2008/layout/HorizontalMultiLevelHierarchy"/>
    <dgm:cxn modelId="{F4FF2621-3A09-4C9B-921C-CCF0E9E52DFB}" type="presParOf" srcId="{63E5270B-0DA2-4AAF-B0FC-D358918D5689}" destId="{5B134DC3-DE06-4025-90E1-7D235494B121}" srcOrd="1" destOrd="0" presId="urn:microsoft.com/office/officeart/2008/layout/HorizontalMultiLevelHierarchy"/>
    <dgm:cxn modelId="{32A0BA9D-E535-4D84-AF4B-0D9D38E94E8F}" type="presParOf" srcId="{FF29A9CD-52F2-4C89-B333-447379F60C65}" destId="{E3347B6D-18E5-4BE8-AE04-A2A2FC4B59BE}" srcOrd="4" destOrd="0" presId="urn:microsoft.com/office/officeart/2008/layout/HorizontalMultiLevelHierarchy"/>
    <dgm:cxn modelId="{8C73FDC1-4045-4724-8005-AFE7DA619CFB}" type="presParOf" srcId="{E3347B6D-18E5-4BE8-AE04-A2A2FC4B59BE}" destId="{DEF4E2E0-FECF-4BD8-9CF9-F1CE4EA0C6AD}" srcOrd="0" destOrd="0" presId="urn:microsoft.com/office/officeart/2008/layout/HorizontalMultiLevelHierarchy"/>
    <dgm:cxn modelId="{BF5E4FFB-4AAC-4EB1-A9D9-8FA2FE8AC20C}" type="presParOf" srcId="{FF29A9CD-52F2-4C89-B333-447379F60C65}" destId="{D1DDD0FA-EA42-4C65-8EF4-148205EA0259}" srcOrd="5" destOrd="0" presId="urn:microsoft.com/office/officeart/2008/layout/HorizontalMultiLevelHierarchy"/>
    <dgm:cxn modelId="{07CF6B51-F832-45D4-B931-BFBD651D0022}" type="presParOf" srcId="{D1DDD0FA-EA42-4C65-8EF4-148205EA0259}" destId="{EA741B7F-74B7-4DE1-A780-BB258DDD09D0}" srcOrd="0" destOrd="0" presId="urn:microsoft.com/office/officeart/2008/layout/HorizontalMultiLevelHierarchy"/>
    <dgm:cxn modelId="{75533840-1601-4AB9-A1AC-1178A845922D}" type="presParOf" srcId="{D1DDD0FA-EA42-4C65-8EF4-148205EA0259}" destId="{F93EADAB-36EE-4B14-8A69-E50A8F0F36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695115-DFC6-482A-9C34-A1682104EC3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728086-9D5E-419A-918F-41836D3A720F}">
      <dgm:prSet phldrT="[Текст]"/>
      <dgm:spPr/>
      <dgm:t>
        <a:bodyPr/>
        <a:lstStyle/>
        <a:p>
          <a:r>
            <a:rPr lang="ru-RU" dirty="0" smtClean="0"/>
            <a:t>Ситуативные</a:t>
          </a:r>
          <a:endParaRPr lang="ru-RU" dirty="0"/>
        </a:p>
      </dgm:t>
    </dgm:pt>
    <dgm:pt modelId="{CDABDCB0-D86A-44E6-A36B-8493CF627305}" type="parTrans" cxnId="{A3C888D2-0F98-44FB-924D-6C4BBAAA2D0A}">
      <dgm:prSet/>
      <dgm:spPr/>
      <dgm:t>
        <a:bodyPr/>
        <a:lstStyle/>
        <a:p>
          <a:endParaRPr lang="ru-RU"/>
        </a:p>
      </dgm:t>
    </dgm:pt>
    <dgm:pt modelId="{5FAA3AD5-428F-4683-9301-768076A83217}" type="sibTrans" cxnId="{A3C888D2-0F98-44FB-924D-6C4BBAAA2D0A}">
      <dgm:prSet/>
      <dgm:spPr/>
      <dgm:t>
        <a:bodyPr/>
        <a:lstStyle/>
        <a:p>
          <a:endParaRPr lang="ru-RU"/>
        </a:p>
      </dgm:t>
    </dgm:pt>
    <dgm:pt modelId="{380AD8EF-0C57-47EA-93BE-6E104ACED01A}">
      <dgm:prSet phldrT="[Текст]"/>
      <dgm:spPr/>
      <dgm:t>
        <a:bodyPr/>
        <a:lstStyle/>
        <a:p>
          <a:r>
            <a:rPr lang="ru-RU" dirty="0" smtClean="0"/>
            <a:t>Проблемная ситуация</a:t>
          </a:r>
          <a:endParaRPr lang="ru-RU" dirty="0"/>
        </a:p>
      </dgm:t>
    </dgm:pt>
    <dgm:pt modelId="{070C1DDB-F891-4409-9586-5A176E70A808}" type="parTrans" cxnId="{125116D8-BE9D-4531-9F8E-8B38BE8E77F7}">
      <dgm:prSet/>
      <dgm:spPr/>
      <dgm:t>
        <a:bodyPr/>
        <a:lstStyle/>
        <a:p>
          <a:endParaRPr lang="ru-RU"/>
        </a:p>
      </dgm:t>
    </dgm:pt>
    <dgm:pt modelId="{4251E7CF-5906-4495-AD33-6B779264C802}" type="sibTrans" cxnId="{125116D8-BE9D-4531-9F8E-8B38BE8E77F7}">
      <dgm:prSet/>
      <dgm:spPr/>
      <dgm:t>
        <a:bodyPr/>
        <a:lstStyle/>
        <a:p>
          <a:endParaRPr lang="ru-RU"/>
        </a:p>
      </dgm:t>
    </dgm:pt>
    <dgm:pt modelId="{56405125-E9B5-4B18-A7A6-886F53AF417A}">
      <dgm:prSet phldrT="[Текст]"/>
      <dgm:spPr/>
      <dgm:t>
        <a:bodyPr/>
        <a:lstStyle/>
        <a:p>
          <a:r>
            <a:rPr lang="ru-RU" dirty="0" smtClean="0"/>
            <a:t>Создание ситуации успеха</a:t>
          </a:r>
          <a:endParaRPr lang="ru-RU" dirty="0"/>
        </a:p>
      </dgm:t>
    </dgm:pt>
    <dgm:pt modelId="{EBCD7CBA-E07C-475B-A0AD-EABC908601DD}" type="parTrans" cxnId="{2882F7C1-7EBC-45C9-A123-EE132820374A}">
      <dgm:prSet/>
      <dgm:spPr/>
      <dgm:t>
        <a:bodyPr/>
        <a:lstStyle/>
        <a:p>
          <a:endParaRPr lang="ru-RU"/>
        </a:p>
      </dgm:t>
    </dgm:pt>
    <dgm:pt modelId="{00043F5E-CCF7-431C-B982-F9BDC68B6E38}" type="sibTrans" cxnId="{2882F7C1-7EBC-45C9-A123-EE132820374A}">
      <dgm:prSet/>
      <dgm:spPr/>
      <dgm:t>
        <a:bodyPr/>
        <a:lstStyle/>
        <a:p>
          <a:endParaRPr lang="ru-RU"/>
        </a:p>
      </dgm:t>
    </dgm:pt>
    <dgm:pt modelId="{EAE2F6F6-9B5C-40FE-99CD-CA27ADF42798}">
      <dgm:prSet phldrT="[Текст]"/>
      <dgm:spPr/>
      <dgm:t>
        <a:bodyPr/>
        <a:lstStyle/>
        <a:p>
          <a:r>
            <a:rPr lang="ru-RU" dirty="0" smtClean="0"/>
            <a:t>Ситуации занимательности</a:t>
          </a:r>
          <a:endParaRPr lang="ru-RU" dirty="0"/>
        </a:p>
      </dgm:t>
    </dgm:pt>
    <dgm:pt modelId="{91390D83-5C89-4A22-A90B-F185A0AF1135}" type="parTrans" cxnId="{57A182DD-3A66-49F2-931A-647243436DE0}">
      <dgm:prSet/>
      <dgm:spPr/>
      <dgm:t>
        <a:bodyPr/>
        <a:lstStyle/>
        <a:p>
          <a:endParaRPr lang="ru-RU"/>
        </a:p>
      </dgm:t>
    </dgm:pt>
    <dgm:pt modelId="{811B3E4B-92E4-4EF7-95C0-1C382B908B56}" type="sibTrans" cxnId="{57A182DD-3A66-49F2-931A-647243436DE0}">
      <dgm:prSet/>
      <dgm:spPr/>
      <dgm:t>
        <a:bodyPr/>
        <a:lstStyle/>
        <a:p>
          <a:endParaRPr lang="ru-RU"/>
        </a:p>
      </dgm:t>
    </dgm:pt>
    <dgm:pt modelId="{4DC5C3ED-68B8-4F94-BD09-663B010F3368}" type="pres">
      <dgm:prSet presAssocID="{04695115-DFC6-482A-9C34-A1682104EC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D0BC3-6084-4372-BCD4-ACE025FB8892}" type="pres">
      <dgm:prSet presAssocID="{34728086-9D5E-419A-918F-41836D3A720F}" presName="root1" presStyleCnt="0"/>
      <dgm:spPr/>
    </dgm:pt>
    <dgm:pt modelId="{68023090-DBC3-49A0-B41A-51EE7370B0AD}" type="pres">
      <dgm:prSet presAssocID="{34728086-9D5E-419A-918F-41836D3A72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9A9CD-52F2-4C89-B333-447379F60C65}" type="pres">
      <dgm:prSet presAssocID="{34728086-9D5E-419A-918F-41836D3A720F}" presName="level2hierChild" presStyleCnt="0"/>
      <dgm:spPr/>
    </dgm:pt>
    <dgm:pt modelId="{6CB333EC-B170-43CE-A230-53E1F7254B54}" type="pres">
      <dgm:prSet presAssocID="{070C1DDB-F891-4409-9586-5A176E70A80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9ACF3BE-EEDE-4627-AC06-11A4FFB8B636}" type="pres">
      <dgm:prSet presAssocID="{070C1DDB-F891-4409-9586-5A176E70A80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004D90E-7C5A-439B-9589-8FA138AFBC22}" type="pres">
      <dgm:prSet presAssocID="{380AD8EF-0C57-47EA-93BE-6E104ACED01A}" presName="root2" presStyleCnt="0"/>
      <dgm:spPr/>
    </dgm:pt>
    <dgm:pt modelId="{8F2EEDBE-26A1-4011-A662-630266D7025F}" type="pres">
      <dgm:prSet presAssocID="{380AD8EF-0C57-47EA-93BE-6E104ACED01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5FF5D-D25B-4477-8F75-EDDA3A6BB07A}" type="pres">
      <dgm:prSet presAssocID="{380AD8EF-0C57-47EA-93BE-6E104ACED01A}" presName="level3hierChild" presStyleCnt="0"/>
      <dgm:spPr/>
    </dgm:pt>
    <dgm:pt modelId="{D1A46B6F-EAE1-4814-B803-8C436B626A9E}" type="pres">
      <dgm:prSet presAssocID="{EBCD7CBA-E07C-475B-A0AD-EABC908601D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957043B-DD46-45E6-A634-EA4FD2B2D564}" type="pres">
      <dgm:prSet presAssocID="{EBCD7CBA-E07C-475B-A0AD-EABC908601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3E5270B-0DA2-4AAF-B0FC-D358918D5689}" type="pres">
      <dgm:prSet presAssocID="{56405125-E9B5-4B18-A7A6-886F53AF417A}" presName="root2" presStyleCnt="0"/>
      <dgm:spPr/>
    </dgm:pt>
    <dgm:pt modelId="{42486BD8-E414-4AF0-B1A3-9309BAD8ED6D}" type="pres">
      <dgm:prSet presAssocID="{56405125-E9B5-4B18-A7A6-886F53AF417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34DC3-DE06-4025-90E1-7D235494B121}" type="pres">
      <dgm:prSet presAssocID="{56405125-E9B5-4B18-A7A6-886F53AF417A}" presName="level3hierChild" presStyleCnt="0"/>
      <dgm:spPr/>
    </dgm:pt>
    <dgm:pt modelId="{E3347B6D-18E5-4BE8-AE04-A2A2FC4B59BE}" type="pres">
      <dgm:prSet presAssocID="{91390D83-5C89-4A22-A90B-F185A0AF113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EF4E2E0-FECF-4BD8-9CF9-F1CE4EA0C6AD}" type="pres">
      <dgm:prSet presAssocID="{91390D83-5C89-4A22-A90B-F185A0AF113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1DDD0FA-EA42-4C65-8EF4-148205EA0259}" type="pres">
      <dgm:prSet presAssocID="{EAE2F6F6-9B5C-40FE-99CD-CA27ADF42798}" presName="root2" presStyleCnt="0"/>
      <dgm:spPr/>
    </dgm:pt>
    <dgm:pt modelId="{EA741B7F-74B7-4DE1-A780-BB258DDD09D0}" type="pres">
      <dgm:prSet presAssocID="{EAE2F6F6-9B5C-40FE-99CD-CA27ADF4279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EADAB-36EE-4B14-8A69-E50A8F0F3663}" type="pres">
      <dgm:prSet presAssocID="{EAE2F6F6-9B5C-40FE-99CD-CA27ADF42798}" presName="level3hierChild" presStyleCnt="0"/>
      <dgm:spPr/>
    </dgm:pt>
  </dgm:ptLst>
  <dgm:cxnLst>
    <dgm:cxn modelId="{5E228102-45F1-4898-BBDB-BE34E9D55ACF}" type="presOf" srcId="{91390D83-5C89-4A22-A90B-F185A0AF1135}" destId="{DEF4E2E0-FECF-4BD8-9CF9-F1CE4EA0C6AD}" srcOrd="1" destOrd="0" presId="urn:microsoft.com/office/officeart/2008/layout/HorizontalMultiLevelHierarchy"/>
    <dgm:cxn modelId="{2882F7C1-7EBC-45C9-A123-EE132820374A}" srcId="{34728086-9D5E-419A-918F-41836D3A720F}" destId="{56405125-E9B5-4B18-A7A6-886F53AF417A}" srcOrd="1" destOrd="0" parTransId="{EBCD7CBA-E07C-475B-A0AD-EABC908601DD}" sibTransId="{00043F5E-CCF7-431C-B982-F9BDC68B6E38}"/>
    <dgm:cxn modelId="{EA2E6743-F6ED-496D-8546-4B6B8CE2EA4D}" type="presOf" srcId="{EBCD7CBA-E07C-475B-A0AD-EABC908601DD}" destId="{D1A46B6F-EAE1-4814-B803-8C436B626A9E}" srcOrd="0" destOrd="0" presId="urn:microsoft.com/office/officeart/2008/layout/HorizontalMultiLevelHierarchy"/>
    <dgm:cxn modelId="{9BF3611D-0AA6-405A-B88B-C5EE0987309A}" type="presOf" srcId="{EBCD7CBA-E07C-475B-A0AD-EABC908601DD}" destId="{7957043B-DD46-45E6-A634-EA4FD2B2D564}" srcOrd="1" destOrd="0" presId="urn:microsoft.com/office/officeart/2008/layout/HorizontalMultiLevelHierarchy"/>
    <dgm:cxn modelId="{57A182DD-3A66-49F2-931A-647243436DE0}" srcId="{34728086-9D5E-419A-918F-41836D3A720F}" destId="{EAE2F6F6-9B5C-40FE-99CD-CA27ADF42798}" srcOrd="2" destOrd="0" parTransId="{91390D83-5C89-4A22-A90B-F185A0AF1135}" sibTransId="{811B3E4B-92E4-4EF7-95C0-1C382B908B56}"/>
    <dgm:cxn modelId="{A3C888D2-0F98-44FB-924D-6C4BBAAA2D0A}" srcId="{04695115-DFC6-482A-9C34-A1682104EC3D}" destId="{34728086-9D5E-419A-918F-41836D3A720F}" srcOrd="0" destOrd="0" parTransId="{CDABDCB0-D86A-44E6-A36B-8493CF627305}" sibTransId="{5FAA3AD5-428F-4683-9301-768076A83217}"/>
    <dgm:cxn modelId="{8DCD9CA5-C6E8-41D6-AB9F-21F0540325DB}" type="presOf" srcId="{EAE2F6F6-9B5C-40FE-99CD-CA27ADF42798}" destId="{EA741B7F-74B7-4DE1-A780-BB258DDD09D0}" srcOrd="0" destOrd="0" presId="urn:microsoft.com/office/officeart/2008/layout/HorizontalMultiLevelHierarchy"/>
    <dgm:cxn modelId="{8C2D3B4B-D15E-4A34-B5D0-43B3CCFCAA76}" type="presOf" srcId="{070C1DDB-F891-4409-9586-5A176E70A808}" destId="{6CB333EC-B170-43CE-A230-53E1F7254B54}" srcOrd="0" destOrd="0" presId="urn:microsoft.com/office/officeart/2008/layout/HorizontalMultiLevelHierarchy"/>
    <dgm:cxn modelId="{49DEDAB2-2371-4845-A4B0-3C0ED0CBDED4}" type="presOf" srcId="{04695115-DFC6-482A-9C34-A1682104EC3D}" destId="{4DC5C3ED-68B8-4F94-BD09-663B010F3368}" srcOrd="0" destOrd="0" presId="urn:microsoft.com/office/officeart/2008/layout/HorizontalMultiLevelHierarchy"/>
    <dgm:cxn modelId="{125116D8-BE9D-4531-9F8E-8B38BE8E77F7}" srcId="{34728086-9D5E-419A-918F-41836D3A720F}" destId="{380AD8EF-0C57-47EA-93BE-6E104ACED01A}" srcOrd="0" destOrd="0" parTransId="{070C1DDB-F891-4409-9586-5A176E70A808}" sibTransId="{4251E7CF-5906-4495-AD33-6B779264C802}"/>
    <dgm:cxn modelId="{E706AB93-7945-43D3-A4F7-C992E90C3217}" type="presOf" srcId="{34728086-9D5E-419A-918F-41836D3A720F}" destId="{68023090-DBC3-49A0-B41A-51EE7370B0AD}" srcOrd="0" destOrd="0" presId="urn:microsoft.com/office/officeart/2008/layout/HorizontalMultiLevelHierarchy"/>
    <dgm:cxn modelId="{D1C0B97D-41A2-4D8F-B5EF-FC420A7C963A}" type="presOf" srcId="{070C1DDB-F891-4409-9586-5A176E70A808}" destId="{F9ACF3BE-EEDE-4627-AC06-11A4FFB8B636}" srcOrd="1" destOrd="0" presId="urn:microsoft.com/office/officeart/2008/layout/HorizontalMultiLevelHierarchy"/>
    <dgm:cxn modelId="{A227D47C-E1AC-4601-A5B6-C99AE1B8F0B8}" type="presOf" srcId="{91390D83-5C89-4A22-A90B-F185A0AF1135}" destId="{E3347B6D-18E5-4BE8-AE04-A2A2FC4B59BE}" srcOrd="0" destOrd="0" presId="urn:microsoft.com/office/officeart/2008/layout/HorizontalMultiLevelHierarchy"/>
    <dgm:cxn modelId="{27AF53CB-9642-4C59-A241-92DF1EA5CA8C}" type="presOf" srcId="{380AD8EF-0C57-47EA-93BE-6E104ACED01A}" destId="{8F2EEDBE-26A1-4011-A662-630266D7025F}" srcOrd="0" destOrd="0" presId="urn:microsoft.com/office/officeart/2008/layout/HorizontalMultiLevelHierarchy"/>
    <dgm:cxn modelId="{B407ADEA-89D3-4551-BA5C-2B1632098FDA}" type="presOf" srcId="{56405125-E9B5-4B18-A7A6-886F53AF417A}" destId="{42486BD8-E414-4AF0-B1A3-9309BAD8ED6D}" srcOrd="0" destOrd="0" presId="urn:microsoft.com/office/officeart/2008/layout/HorizontalMultiLevelHierarchy"/>
    <dgm:cxn modelId="{FC4F45A4-E0D8-4575-8ABE-38E1DA01B979}" type="presParOf" srcId="{4DC5C3ED-68B8-4F94-BD09-663B010F3368}" destId="{518D0BC3-6084-4372-BCD4-ACE025FB8892}" srcOrd="0" destOrd="0" presId="urn:microsoft.com/office/officeart/2008/layout/HorizontalMultiLevelHierarchy"/>
    <dgm:cxn modelId="{28FA13E0-4FEC-4D2E-9B39-627D84254D7E}" type="presParOf" srcId="{518D0BC3-6084-4372-BCD4-ACE025FB8892}" destId="{68023090-DBC3-49A0-B41A-51EE7370B0AD}" srcOrd="0" destOrd="0" presId="urn:microsoft.com/office/officeart/2008/layout/HorizontalMultiLevelHierarchy"/>
    <dgm:cxn modelId="{82F66297-C959-40E4-A0D5-776A83AF178E}" type="presParOf" srcId="{518D0BC3-6084-4372-BCD4-ACE025FB8892}" destId="{FF29A9CD-52F2-4C89-B333-447379F60C65}" srcOrd="1" destOrd="0" presId="urn:microsoft.com/office/officeart/2008/layout/HorizontalMultiLevelHierarchy"/>
    <dgm:cxn modelId="{8B9D26D3-6CF8-4586-9BB2-E350DA198757}" type="presParOf" srcId="{FF29A9CD-52F2-4C89-B333-447379F60C65}" destId="{6CB333EC-B170-43CE-A230-53E1F7254B54}" srcOrd="0" destOrd="0" presId="urn:microsoft.com/office/officeart/2008/layout/HorizontalMultiLevelHierarchy"/>
    <dgm:cxn modelId="{83AE8FA6-6737-44E0-B137-9379DCB7F3B4}" type="presParOf" srcId="{6CB333EC-B170-43CE-A230-53E1F7254B54}" destId="{F9ACF3BE-EEDE-4627-AC06-11A4FFB8B636}" srcOrd="0" destOrd="0" presId="urn:microsoft.com/office/officeart/2008/layout/HorizontalMultiLevelHierarchy"/>
    <dgm:cxn modelId="{FA671B19-8B6D-4154-92C3-5D6120789463}" type="presParOf" srcId="{FF29A9CD-52F2-4C89-B333-447379F60C65}" destId="{4004D90E-7C5A-439B-9589-8FA138AFBC22}" srcOrd="1" destOrd="0" presId="urn:microsoft.com/office/officeart/2008/layout/HorizontalMultiLevelHierarchy"/>
    <dgm:cxn modelId="{B250B141-44DF-4B06-8C69-7B76A4FD62CC}" type="presParOf" srcId="{4004D90E-7C5A-439B-9589-8FA138AFBC22}" destId="{8F2EEDBE-26A1-4011-A662-630266D7025F}" srcOrd="0" destOrd="0" presId="urn:microsoft.com/office/officeart/2008/layout/HorizontalMultiLevelHierarchy"/>
    <dgm:cxn modelId="{6A8BE489-C5CD-41BE-941C-D5B780CB7E73}" type="presParOf" srcId="{4004D90E-7C5A-439B-9589-8FA138AFBC22}" destId="{2C05FF5D-D25B-4477-8F75-EDDA3A6BB07A}" srcOrd="1" destOrd="0" presId="urn:microsoft.com/office/officeart/2008/layout/HorizontalMultiLevelHierarchy"/>
    <dgm:cxn modelId="{4A418127-4056-4CE3-9286-72464FC7E899}" type="presParOf" srcId="{FF29A9CD-52F2-4C89-B333-447379F60C65}" destId="{D1A46B6F-EAE1-4814-B803-8C436B626A9E}" srcOrd="2" destOrd="0" presId="urn:microsoft.com/office/officeart/2008/layout/HorizontalMultiLevelHierarchy"/>
    <dgm:cxn modelId="{3A1F6C73-F412-4AE0-99E8-D6C362E26785}" type="presParOf" srcId="{D1A46B6F-EAE1-4814-B803-8C436B626A9E}" destId="{7957043B-DD46-45E6-A634-EA4FD2B2D564}" srcOrd="0" destOrd="0" presId="urn:microsoft.com/office/officeart/2008/layout/HorizontalMultiLevelHierarchy"/>
    <dgm:cxn modelId="{5EB43672-7DEC-4FD0-BCC5-9C8E132CF20F}" type="presParOf" srcId="{FF29A9CD-52F2-4C89-B333-447379F60C65}" destId="{63E5270B-0DA2-4AAF-B0FC-D358918D5689}" srcOrd="3" destOrd="0" presId="urn:microsoft.com/office/officeart/2008/layout/HorizontalMultiLevelHierarchy"/>
    <dgm:cxn modelId="{04CF0C54-7A7F-43BF-ADE3-220D49AB920E}" type="presParOf" srcId="{63E5270B-0DA2-4AAF-B0FC-D358918D5689}" destId="{42486BD8-E414-4AF0-B1A3-9309BAD8ED6D}" srcOrd="0" destOrd="0" presId="urn:microsoft.com/office/officeart/2008/layout/HorizontalMultiLevelHierarchy"/>
    <dgm:cxn modelId="{8AE87A74-A85A-449E-BC4F-9C9650C4D105}" type="presParOf" srcId="{63E5270B-0DA2-4AAF-B0FC-D358918D5689}" destId="{5B134DC3-DE06-4025-90E1-7D235494B121}" srcOrd="1" destOrd="0" presId="urn:microsoft.com/office/officeart/2008/layout/HorizontalMultiLevelHierarchy"/>
    <dgm:cxn modelId="{BBDC7DA5-BB33-4571-97EE-339C7DF83CD5}" type="presParOf" srcId="{FF29A9CD-52F2-4C89-B333-447379F60C65}" destId="{E3347B6D-18E5-4BE8-AE04-A2A2FC4B59BE}" srcOrd="4" destOrd="0" presId="urn:microsoft.com/office/officeart/2008/layout/HorizontalMultiLevelHierarchy"/>
    <dgm:cxn modelId="{4820FA3B-BD8A-4680-9FE3-0D20B6C1366F}" type="presParOf" srcId="{E3347B6D-18E5-4BE8-AE04-A2A2FC4B59BE}" destId="{DEF4E2E0-FECF-4BD8-9CF9-F1CE4EA0C6AD}" srcOrd="0" destOrd="0" presId="urn:microsoft.com/office/officeart/2008/layout/HorizontalMultiLevelHierarchy"/>
    <dgm:cxn modelId="{EB411D61-2AF7-4C39-BD20-57C78FC47897}" type="presParOf" srcId="{FF29A9CD-52F2-4C89-B333-447379F60C65}" destId="{D1DDD0FA-EA42-4C65-8EF4-148205EA0259}" srcOrd="5" destOrd="0" presId="urn:microsoft.com/office/officeart/2008/layout/HorizontalMultiLevelHierarchy"/>
    <dgm:cxn modelId="{EA66CAAB-26F5-4182-A724-F874FBB7F2AF}" type="presParOf" srcId="{D1DDD0FA-EA42-4C65-8EF4-148205EA0259}" destId="{EA741B7F-74B7-4DE1-A780-BB258DDD09D0}" srcOrd="0" destOrd="0" presId="urn:microsoft.com/office/officeart/2008/layout/HorizontalMultiLevelHierarchy"/>
    <dgm:cxn modelId="{DB43484A-2D74-42CF-8B7A-7C892C3FE8C5}" type="presParOf" srcId="{D1DDD0FA-EA42-4C65-8EF4-148205EA0259}" destId="{F93EADAB-36EE-4B14-8A69-E50A8F0F36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695115-DFC6-482A-9C34-A1682104EC3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728086-9D5E-419A-918F-41836D3A720F}">
      <dgm:prSet phldrT="[Текст]"/>
      <dgm:spPr/>
      <dgm:t>
        <a:bodyPr/>
        <a:lstStyle/>
        <a:p>
          <a:r>
            <a:rPr lang="ru-RU" dirty="0" smtClean="0"/>
            <a:t>Игровые</a:t>
          </a:r>
          <a:endParaRPr lang="ru-RU" dirty="0"/>
        </a:p>
      </dgm:t>
    </dgm:pt>
    <dgm:pt modelId="{CDABDCB0-D86A-44E6-A36B-8493CF627305}" type="parTrans" cxnId="{A3C888D2-0F98-44FB-924D-6C4BBAAA2D0A}">
      <dgm:prSet/>
      <dgm:spPr/>
      <dgm:t>
        <a:bodyPr/>
        <a:lstStyle/>
        <a:p>
          <a:endParaRPr lang="ru-RU"/>
        </a:p>
      </dgm:t>
    </dgm:pt>
    <dgm:pt modelId="{5FAA3AD5-428F-4683-9301-768076A83217}" type="sibTrans" cxnId="{A3C888D2-0F98-44FB-924D-6C4BBAAA2D0A}">
      <dgm:prSet/>
      <dgm:spPr/>
      <dgm:t>
        <a:bodyPr/>
        <a:lstStyle/>
        <a:p>
          <a:endParaRPr lang="ru-RU"/>
        </a:p>
      </dgm:t>
    </dgm:pt>
    <dgm:pt modelId="{380AD8EF-0C57-47EA-93BE-6E104ACED01A}">
      <dgm:prSet phldrT="[Текст]"/>
      <dgm:spPr/>
      <dgm:t>
        <a:bodyPr/>
        <a:lstStyle/>
        <a:p>
          <a:r>
            <a:rPr lang="ru-RU" dirty="0" smtClean="0"/>
            <a:t>Игровая мотивация.</a:t>
          </a:r>
          <a:endParaRPr lang="ru-RU" dirty="0"/>
        </a:p>
      </dgm:t>
    </dgm:pt>
    <dgm:pt modelId="{070C1DDB-F891-4409-9586-5A176E70A808}" type="parTrans" cxnId="{125116D8-BE9D-4531-9F8E-8B38BE8E77F7}">
      <dgm:prSet/>
      <dgm:spPr/>
      <dgm:t>
        <a:bodyPr/>
        <a:lstStyle/>
        <a:p>
          <a:endParaRPr lang="ru-RU"/>
        </a:p>
      </dgm:t>
    </dgm:pt>
    <dgm:pt modelId="{4251E7CF-5906-4495-AD33-6B779264C802}" type="sibTrans" cxnId="{125116D8-BE9D-4531-9F8E-8B38BE8E77F7}">
      <dgm:prSet/>
      <dgm:spPr/>
      <dgm:t>
        <a:bodyPr/>
        <a:lstStyle/>
        <a:p>
          <a:endParaRPr lang="ru-RU"/>
        </a:p>
      </dgm:t>
    </dgm:pt>
    <dgm:pt modelId="{56405125-E9B5-4B18-A7A6-886F53AF417A}">
      <dgm:prSet phldrT="[Текст]"/>
      <dgm:spPr/>
      <dgm:t>
        <a:bodyPr/>
        <a:lstStyle/>
        <a:p>
          <a:r>
            <a:rPr lang="ru-RU" dirty="0" smtClean="0"/>
            <a:t>Дидактические, сюжетные, развивающие игры.</a:t>
          </a:r>
          <a:endParaRPr lang="ru-RU" dirty="0"/>
        </a:p>
      </dgm:t>
    </dgm:pt>
    <dgm:pt modelId="{EBCD7CBA-E07C-475B-A0AD-EABC908601DD}" type="parTrans" cxnId="{2882F7C1-7EBC-45C9-A123-EE132820374A}">
      <dgm:prSet/>
      <dgm:spPr/>
      <dgm:t>
        <a:bodyPr/>
        <a:lstStyle/>
        <a:p>
          <a:endParaRPr lang="ru-RU"/>
        </a:p>
      </dgm:t>
    </dgm:pt>
    <dgm:pt modelId="{00043F5E-CCF7-431C-B982-F9BDC68B6E38}" type="sibTrans" cxnId="{2882F7C1-7EBC-45C9-A123-EE132820374A}">
      <dgm:prSet/>
      <dgm:spPr/>
      <dgm:t>
        <a:bodyPr/>
        <a:lstStyle/>
        <a:p>
          <a:endParaRPr lang="ru-RU"/>
        </a:p>
      </dgm:t>
    </dgm:pt>
    <dgm:pt modelId="{EAE2F6F6-9B5C-40FE-99CD-CA27ADF42798}">
      <dgm:prSet phldrT="[Текст]"/>
      <dgm:spPr/>
      <dgm:t>
        <a:bodyPr/>
        <a:lstStyle/>
        <a:p>
          <a:r>
            <a:rPr lang="ru-RU" dirty="0" smtClean="0"/>
            <a:t>Конструирование, эксперименты.</a:t>
          </a:r>
          <a:endParaRPr lang="ru-RU" dirty="0"/>
        </a:p>
      </dgm:t>
    </dgm:pt>
    <dgm:pt modelId="{91390D83-5C89-4A22-A90B-F185A0AF1135}" type="parTrans" cxnId="{57A182DD-3A66-49F2-931A-647243436DE0}">
      <dgm:prSet/>
      <dgm:spPr/>
      <dgm:t>
        <a:bodyPr/>
        <a:lstStyle/>
        <a:p>
          <a:endParaRPr lang="ru-RU"/>
        </a:p>
      </dgm:t>
    </dgm:pt>
    <dgm:pt modelId="{811B3E4B-92E4-4EF7-95C0-1C382B908B56}" type="sibTrans" cxnId="{57A182DD-3A66-49F2-931A-647243436DE0}">
      <dgm:prSet/>
      <dgm:spPr/>
      <dgm:t>
        <a:bodyPr/>
        <a:lstStyle/>
        <a:p>
          <a:endParaRPr lang="ru-RU"/>
        </a:p>
      </dgm:t>
    </dgm:pt>
    <dgm:pt modelId="{4DC5C3ED-68B8-4F94-BD09-663B010F3368}" type="pres">
      <dgm:prSet presAssocID="{04695115-DFC6-482A-9C34-A1682104EC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D0BC3-6084-4372-BCD4-ACE025FB8892}" type="pres">
      <dgm:prSet presAssocID="{34728086-9D5E-419A-918F-41836D3A720F}" presName="root1" presStyleCnt="0"/>
      <dgm:spPr/>
    </dgm:pt>
    <dgm:pt modelId="{68023090-DBC3-49A0-B41A-51EE7370B0AD}" type="pres">
      <dgm:prSet presAssocID="{34728086-9D5E-419A-918F-41836D3A72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9A9CD-52F2-4C89-B333-447379F60C65}" type="pres">
      <dgm:prSet presAssocID="{34728086-9D5E-419A-918F-41836D3A720F}" presName="level2hierChild" presStyleCnt="0"/>
      <dgm:spPr/>
    </dgm:pt>
    <dgm:pt modelId="{6CB333EC-B170-43CE-A230-53E1F7254B54}" type="pres">
      <dgm:prSet presAssocID="{070C1DDB-F891-4409-9586-5A176E70A80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9ACF3BE-EEDE-4627-AC06-11A4FFB8B636}" type="pres">
      <dgm:prSet presAssocID="{070C1DDB-F891-4409-9586-5A176E70A80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004D90E-7C5A-439B-9589-8FA138AFBC22}" type="pres">
      <dgm:prSet presAssocID="{380AD8EF-0C57-47EA-93BE-6E104ACED01A}" presName="root2" presStyleCnt="0"/>
      <dgm:spPr/>
    </dgm:pt>
    <dgm:pt modelId="{8F2EEDBE-26A1-4011-A662-630266D7025F}" type="pres">
      <dgm:prSet presAssocID="{380AD8EF-0C57-47EA-93BE-6E104ACED01A}" presName="LevelTwoTextNode" presStyleLbl="node2" presStyleIdx="0" presStyleCnt="3" custLinFactNeighborX="-832" custLinFactNeighborY="-2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5FF5D-D25B-4477-8F75-EDDA3A6BB07A}" type="pres">
      <dgm:prSet presAssocID="{380AD8EF-0C57-47EA-93BE-6E104ACED01A}" presName="level3hierChild" presStyleCnt="0"/>
      <dgm:spPr/>
    </dgm:pt>
    <dgm:pt modelId="{D1A46B6F-EAE1-4814-B803-8C436B626A9E}" type="pres">
      <dgm:prSet presAssocID="{EBCD7CBA-E07C-475B-A0AD-EABC908601D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957043B-DD46-45E6-A634-EA4FD2B2D564}" type="pres">
      <dgm:prSet presAssocID="{EBCD7CBA-E07C-475B-A0AD-EABC908601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3E5270B-0DA2-4AAF-B0FC-D358918D5689}" type="pres">
      <dgm:prSet presAssocID="{56405125-E9B5-4B18-A7A6-886F53AF417A}" presName="root2" presStyleCnt="0"/>
      <dgm:spPr/>
    </dgm:pt>
    <dgm:pt modelId="{42486BD8-E414-4AF0-B1A3-9309BAD8ED6D}" type="pres">
      <dgm:prSet presAssocID="{56405125-E9B5-4B18-A7A6-886F53AF417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34DC3-DE06-4025-90E1-7D235494B121}" type="pres">
      <dgm:prSet presAssocID="{56405125-E9B5-4B18-A7A6-886F53AF417A}" presName="level3hierChild" presStyleCnt="0"/>
      <dgm:spPr/>
    </dgm:pt>
    <dgm:pt modelId="{E3347B6D-18E5-4BE8-AE04-A2A2FC4B59BE}" type="pres">
      <dgm:prSet presAssocID="{91390D83-5C89-4A22-A90B-F185A0AF113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EF4E2E0-FECF-4BD8-9CF9-F1CE4EA0C6AD}" type="pres">
      <dgm:prSet presAssocID="{91390D83-5C89-4A22-A90B-F185A0AF113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1DDD0FA-EA42-4C65-8EF4-148205EA0259}" type="pres">
      <dgm:prSet presAssocID="{EAE2F6F6-9B5C-40FE-99CD-CA27ADF42798}" presName="root2" presStyleCnt="0"/>
      <dgm:spPr/>
    </dgm:pt>
    <dgm:pt modelId="{EA741B7F-74B7-4DE1-A780-BB258DDD09D0}" type="pres">
      <dgm:prSet presAssocID="{EAE2F6F6-9B5C-40FE-99CD-CA27ADF4279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EADAB-36EE-4B14-8A69-E50A8F0F3663}" type="pres">
      <dgm:prSet presAssocID="{EAE2F6F6-9B5C-40FE-99CD-CA27ADF42798}" presName="level3hierChild" presStyleCnt="0"/>
      <dgm:spPr/>
    </dgm:pt>
  </dgm:ptLst>
  <dgm:cxnLst>
    <dgm:cxn modelId="{B9BE233C-80C1-4F28-AED8-8B198ABAAE1A}" type="presOf" srcId="{380AD8EF-0C57-47EA-93BE-6E104ACED01A}" destId="{8F2EEDBE-26A1-4011-A662-630266D7025F}" srcOrd="0" destOrd="0" presId="urn:microsoft.com/office/officeart/2008/layout/HorizontalMultiLevelHierarchy"/>
    <dgm:cxn modelId="{3E658567-1993-4E53-8671-20B16CAF3AAF}" type="presOf" srcId="{EAE2F6F6-9B5C-40FE-99CD-CA27ADF42798}" destId="{EA741B7F-74B7-4DE1-A780-BB258DDD09D0}" srcOrd="0" destOrd="0" presId="urn:microsoft.com/office/officeart/2008/layout/HorizontalMultiLevelHierarchy"/>
    <dgm:cxn modelId="{37B9384B-4CBD-4DCC-B639-D261FA73BE2C}" type="presOf" srcId="{34728086-9D5E-419A-918F-41836D3A720F}" destId="{68023090-DBC3-49A0-B41A-51EE7370B0AD}" srcOrd="0" destOrd="0" presId="urn:microsoft.com/office/officeart/2008/layout/HorizontalMultiLevelHierarchy"/>
    <dgm:cxn modelId="{218E33BE-4F5C-4F63-B754-88BEB48AE91A}" type="presOf" srcId="{EBCD7CBA-E07C-475B-A0AD-EABC908601DD}" destId="{7957043B-DD46-45E6-A634-EA4FD2B2D564}" srcOrd="1" destOrd="0" presId="urn:microsoft.com/office/officeart/2008/layout/HorizontalMultiLevelHierarchy"/>
    <dgm:cxn modelId="{247EC48A-74DF-470F-8B2C-8E230D77E829}" type="presOf" srcId="{56405125-E9B5-4B18-A7A6-886F53AF417A}" destId="{42486BD8-E414-4AF0-B1A3-9309BAD8ED6D}" srcOrd="0" destOrd="0" presId="urn:microsoft.com/office/officeart/2008/layout/HorizontalMultiLevelHierarchy"/>
    <dgm:cxn modelId="{125116D8-BE9D-4531-9F8E-8B38BE8E77F7}" srcId="{34728086-9D5E-419A-918F-41836D3A720F}" destId="{380AD8EF-0C57-47EA-93BE-6E104ACED01A}" srcOrd="0" destOrd="0" parTransId="{070C1DDB-F891-4409-9586-5A176E70A808}" sibTransId="{4251E7CF-5906-4495-AD33-6B779264C802}"/>
    <dgm:cxn modelId="{35E1E146-DA24-4104-ADC2-4DD7C3910976}" type="presOf" srcId="{91390D83-5C89-4A22-A90B-F185A0AF1135}" destId="{DEF4E2E0-FECF-4BD8-9CF9-F1CE4EA0C6AD}" srcOrd="1" destOrd="0" presId="urn:microsoft.com/office/officeart/2008/layout/HorizontalMultiLevelHierarchy"/>
    <dgm:cxn modelId="{CAABBCA1-8EA6-4016-A947-552E6B36BB74}" type="presOf" srcId="{04695115-DFC6-482A-9C34-A1682104EC3D}" destId="{4DC5C3ED-68B8-4F94-BD09-663B010F3368}" srcOrd="0" destOrd="0" presId="urn:microsoft.com/office/officeart/2008/layout/HorizontalMultiLevelHierarchy"/>
    <dgm:cxn modelId="{6202E73B-C7F9-42A4-95A7-50F43CFE75FE}" type="presOf" srcId="{91390D83-5C89-4A22-A90B-F185A0AF1135}" destId="{E3347B6D-18E5-4BE8-AE04-A2A2FC4B59BE}" srcOrd="0" destOrd="0" presId="urn:microsoft.com/office/officeart/2008/layout/HorizontalMultiLevelHierarchy"/>
    <dgm:cxn modelId="{2882F7C1-7EBC-45C9-A123-EE132820374A}" srcId="{34728086-9D5E-419A-918F-41836D3A720F}" destId="{56405125-E9B5-4B18-A7A6-886F53AF417A}" srcOrd="1" destOrd="0" parTransId="{EBCD7CBA-E07C-475B-A0AD-EABC908601DD}" sibTransId="{00043F5E-CCF7-431C-B982-F9BDC68B6E38}"/>
    <dgm:cxn modelId="{00A53D07-0A48-43D9-8C9A-68E57CF7ECB6}" type="presOf" srcId="{070C1DDB-F891-4409-9586-5A176E70A808}" destId="{F9ACF3BE-EEDE-4627-AC06-11A4FFB8B636}" srcOrd="1" destOrd="0" presId="urn:microsoft.com/office/officeart/2008/layout/HorizontalMultiLevelHierarchy"/>
    <dgm:cxn modelId="{A3C888D2-0F98-44FB-924D-6C4BBAAA2D0A}" srcId="{04695115-DFC6-482A-9C34-A1682104EC3D}" destId="{34728086-9D5E-419A-918F-41836D3A720F}" srcOrd="0" destOrd="0" parTransId="{CDABDCB0-D86A-44E6-A36B-8493CF627305}" sibTransId="{5FAA3AD5-428F-4683-9301-768076A83217}"/>
    <dgm:cxn modelId="{66DA7E93-512F-4C7B-92B2-4D9945F5EFFF}" type="presOf" srcId="{070C1DDB-F891-4409-9586-5A176E70A808}" destId="{6CB333EC-B170-43CE-A230-53E1F7254B54}" srcOrd="0" destOrd="0" presId="urn:microsoft.com/office/officeart/2008/layout/HorizontalMultiLevelHierarchy"/>
    <dgm:cxn modelId="{57A182DD-3A66-49F2-931A-647243436DE0}" srcId="{34728086-9D5E-419A-918F-41836D3A720F}" destId="{EAE2F6F6-9B5C-40FE-99CD-CA27ADF42798}" srcOrd="2" destOrd="0" parTransId="{91390D83-5C89-4A22-A90B-F185A0AF1135}" sibTransId="{811B3E4B-92E4-4EF7-95C0-1C382B908B56}"/>
    <dgm:cxn modelId="{484994BD-060C-4208-8DE3-1A4AE83B8A20}" type="presOf" srcId="{EBCD7CBA-E07C-475B-A0AD-EABC908601DD}" destId="{D1A46B6F-EAE1-4814-B803-8C436B626A9E}" srcOrd="0" destOrd="0" presId="urn:microsoft.com/office/officeart/2008/layout/HorizontalMultiLevelHierarchy"/>
    <dgm:cxn modelId="{FDB9E12A-69D5-40A2-A453-73CBF6EE45F6}" type="presParOf" srcId="{4DC5C3ED-68B8-4F94-BD09-663B010F3368}" destId="{518D0BC3-6084-4372-BCD4-ACE025FB8892}" srcOrd="0" destOrd="0" presId="urn:microsoft.com/office/officeart/2008/layout/HorizontalMultiLevelHierarchy"/>
    <dgm:cxn modelId="{B8CEE487-EC1F-484A-A599-5591508851AC}" type="presParOf" srcId="{518D0BC3-6084-4372-BCD4-ACE025FB8892}" destId="{68023090-DBC3-49A0-B41A-51EE7370B0AD}" srcOrd="0" destOrd="0" presId="urn:microsoft.com/office/officeart/2008/layout/HorizontalMultiLevelHierarchy"/>
    <dgm:cxn modelId="{89C71839-FD0E-4B63-B2E4-B6ECFE921EEB}" type="presParOf" srcId="{518D0BC3-6084-4372-BCD4-ACE025FB8892}" destId="{FF29A9CD-52F2-4C89-B333-447379F60C65}" srcOrd="1" destOrd="0" presId="urn:microsoft.com/office/officeart/2008/layout/HorizontalMultiLevelHierarchy"/>
    <dgm:cxn modelId="{A62EDCB8-0D5D-4DD5-AE29-E85A4B56159D}" type="presParOf" srcId="{FF29A9CD-52F2-4C89-B333-447379F60C65}" destId="{6CB333EC-B170-43CE-A230-53E1F7254B54}" srcOrd="0" destOrd="0" presId="urn:microsoft.com/office/officeart/2008/layout/HorizontalMultiLevelHierarchy"/>
    <dgm:cxn modelId="{98C96908-689A-4F65-82BF-6B5D9EBEE6EB}" type="presParOf" srcId="{6CB333EC-B170-43CE-A230-53E1F7254B54}" destId="{F9ACF3BE-EEDE-4627-AC06-11A4FFB8B636}" srcOrd="0" destOrd="0" presId="urn:microsoft.com/office/officeart/2008/layout/HorizontalMultiLevelHierarchy"/>
    <dgm:cxn modelId="{A17E1D71-5E03-45F9-B8B4-CE7505CAE299}" type="presParOf" srcId="{FF29A9CD-52F2-4C89-B333-447379F60C65}" destId="{4004D90E-7C5A-439B-9589-8FA138AFBC22}" srcOrd="1" destOrd="0" presId="urn:microsoft.com/office/officeart/2008/layout/HorizontalMultiLevelHierarchy"/>
    <dgm:cxn modelId="{2C835513-1DC0-4EB7-9AFA-E8A6593B6BCB}" type="presParOf" srcId="{4004D90E-7C5A-439B-9589-8FA138AFBC22}" destId="{8F2EEDBE-26A1-4011-A662-630266D7025F}" srcOrd="0" destOrd="0" presId="urn:microsoft.com/office/officeart/2008/layout/HorizontalMultiLevelHierarchy"/>
    <dgm:cxn modelId="{DCAA481D-E1A0-41D7-9E3B-92DB7B97E707}" type="presParOf" srcId="{4004D90E-7C5A-439B-9589-8FA138AFBC22}" destId="{2C05FF5D-D25B-4477-8F75-EDDA3A6BB07A}" srcOrd="1" destOrd="0" presId="urn:microsoft.com/office/officeart/2008/layout/HorizontalMultiLevelHierarchy"/>
    <dgm:cxn modelId="{BDC1E358-A7C2-4255-A4C2-33CD88ABF73C}" type="presParOf" srcId="{FF29A9CD-52F2-4C89-B333-447379F60C65}" destId="{D1A46B6F-EAE1-4814-B803-8C436B626A9E}" srcOrd="2" destOrd="0" presId="urn:microsoft.com/office/officeart/2008/layout/HorizontalMultiLevelHierarchy"/>
    <dgm:cxn modelId="{4B14F81B-C03E-4969-8278-F90786A7A040}" type="presParOf" srcId="{D1A46B6F-EAE1-4814-B803-8C436B626A9E}" destId="{7957043B-DD46-45E6-A634-EA4FD2B2D564}" srcOrd="0" destOrd="0" presId="urn:microsoft.com/office/officeart/2008/layout/HorizontalMultiLevelHierarchy"/>
    <dgm:cxn modelId="{0256F22B-F2DE-4023-A2DD-4FB587010032}" type="presParOf" srcId="{FF29A9CD-52F2-4C89-B333-447379F60C65}" destId="{63E5270B-0DA2-4AAF-B0FC-D358918D5689}" srcOrd="3" destOrd="0" presId="urn:microsoft.com/office/officeart/2008/layout/HorizontalMultiLevelHierarchy"/>
    <dgm:cxn modelId="{193C178E-C833-48FC-AD70-887F7C23240F}" type="presParOf" srcId="{63E5270B-0DA2-4AAF-B0FC-D358918D5689}" destId="{42486BD8-E414-4AF0-B1A3-9309BAD8ED6D}" srcOrd="0" destOrd="0" presId="urn:microsoft.com/office/officeart/2008/layout/HorizontalMultiLevelHierarchy"/>
    <dgm:cxn modelId="{BF2C042D-8DA5-4E52-9F70-F0D89FE94454}" type="presParOf" srcId="{63E5270B-0DA2-4AAF-B0FC-D358918D5689}" destId="{5B134DC3-DE06-4025-90E1-7D235494B121}" srcOrd="1" destOrd="0" presId="urn:microsoft.com/office/officeart/2008/layout/HorizontalMultiLevelHierarchy"/>
    <dgm:cxn modelId="{B474F39E-C3DA-4D3A-93CB-5D321572B878}" type="presParOf" srcId="{FF29A9CD-52F2-4C89-B333-447379F60C65}" destId="{E3347B6D-18E5-4BE8-AE04-A2A2FC4B59BE}" srcOrd="4" destOrd="0" presId="urn:microsoft.com/office/officeart/2008/layout/HorizontalMultiLevelHierarchy"/>
    <dgm:cxn modelId="{165C3522-E471-4B4D-8F73-75C1B01B1668}" type="presParOf" srcId="{E3347B6D-18E5-4BE8-AE04-A2A2FC4B59BE}" destId="{DEF4E2E0-FECF-4BD8-9CF9-F1CE4EA0C6AD}" srcOrd="0" destOrd="0" presId="urn:microsoft.com/office/officeart/2008/layout/HorizontalMultiLevelHierarchy"/>
    <dgm:cxn modelId="{58CBA5A5-8990-4BE7-9CCA-131DF6335DC1}" type="presParOf" srcId="{FF29A9CD-52F2-4C89-B333-447379F60C65}" destId="{D1DDD0FA-EA42-4C65-8EF4-148205EA0259}" srcOrd="5" destOrd="0" presId="urn:microsoft.com/office/officeart/2008/layout/HorizontalMultiLevelHierarchy"/>
    <dgm:cxn modelId="{D60014A0-25F5-4B86-868E-ABBB578A7BC3}" type="presParOf" srcId="{D1DDD0FA-EA42-4C65-8EF4-148205EA0259}" destId="{EA741B7F-74B7-4DE1-A780-BB258DDD09D0}" srcOrd="0" destOrd="0" presId="urn:microsoft.com/office/officeart/2008/layout/HorizontalMultiLevelHierarchy"/>
    <dgm:cxn modelId="{9CEDA03F-2839-442A-B4C2-64E0FB69E73F}" type="presParOf" srcId="{D1DDD0FA-EA42-4C65-8EF4-148205EA0259}" destId="{F93EADAB-36EE-4B14-8A69-E50A8F0F36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695115-DFC6-482A-9C34-A1682104EC3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728086-9D5E-419A-918F-41836D3A720F}">
      <dgm:prSet phldrT="[Текст]"/>
      <dgm:spPr/>
      <dgm:t>
        <a:bodyPr/>
        <a:lstStyle/>
        <a:p>
          <a:r>
            <a:rPr lang="ru-RU" dirty="0" smtClean="0"/>
            <a:t>Аудиовизуальные</a:t>
          </a:r>
          <a:endParaRPr lang="ru-RU" dirty="0"/>
        </a:p>
      </dgm:t>
    </dgm:pt>
    <dgm:pt modelId="{CDABDCB0-D86A-44E6-A36B-8493CF627305}" type="parTrans" cxnId="{A3C888D2-0F98-44FB-924D-6C4BBAAA2D0A}">
      <dgm:prSet/>
      <dgm:spPr/>
      <dgm:t>
        <a:bodyPr/>
        <a:lstStyle/>
        <a:p>
          <a:endParaRPr lang="ru-RU"/>
        </a:p>
      </dgm:t>
    </dgm:pt>
    <dgm:pt modelId="{5FAA3AD5-428F-4683-9301-768076A83217}" type="sibTrans" cxnId="{A3C888D2-0F98-44FB-924D-6C4BBAAA2D0A}">
      <dgm:prSet/>
      <dgm:spPr/>
      <dgm:t>
        <a:bodyPr/>
        <a:lstStyle/>
        <a:p>
          <a:endParaRPr lang="ru-RU"/>
        </a:p>
      </dgm:t>
    </dgm:pt>
    <dgm:pt modelId="{380AD8EF-0C57-47EA-93BE-6E104ACED01A}">
      <dgm:prSet phldrT="[Текст]" custT="1"/>
      <dgm:spPr/>
      <dgm:t>
        <a:bodyPr/>
        <a:lstStyle/>
        <a:p>
          <a:r>
            <a:rPr lang="ru-RU" sz="2000" dirty="0" smtClean="0"/>
            <a:t>Слушание </a:t>
          </a:r>
          <a:r>
            <a:rPr lang="ru-RU" sz="2000" dirty="0" smtClean="0"/>
            <a:t>аудиозаписей музыки</a:t>
          </a:r>
          <a:r>
            <a:rPr lang="ru-RU" sz="2000" smtClean="0"/>
            <a:t>, сказок</a:t>
          </a:r>
          <a:endParaRPr lang="ru-RU" sz="2000" dirty="0"/>
        </a:p>
      </dgm:t>
    </dgm:pt>
    <dgm:pt modelId="{070C1DDB-F891-4409-9586-5A176E70A808}" type="parTrans" cxnId="{125116D8-BE9D-4531-9F8E-8B38BE8E77F7}">
      <dgm:prSet/>
      <dgm:spPr/>
      <dgm:t>
        <a:bodyPr/>
        <a:lstStyle/>
        <a:p>
          <a:endParaRPr lang="ru-RU"/>
        </a:p>
      </dgm:t>
    </dgm:pt>
    <dgm:pt modelId="{4251E7CF-5906-4495-AD33-6B779264C802}" type="sibTrans" cxnId="{125116D8-BE9D-4531-9F8E-8B38BE8E77F7}">
      <dgm:prSet/>
      <dgm:spPr/>
      <dgm:t>
        <a:bodyPr/>
        <a:lstStyle/>
        <a:p>
          <a:endParaRPr lang="ru-RU"/>
        </a:p>
      </dgm:t>
    </dgm:pt>
    <dgm:pt modelId="{56405125-E9B5-4B18-A7A6-886F53AF417A}">
      <dgm:prSet phldrT="[Текст]"/>
      <dgm:spPr/>
      <dgm:t>
        <a:bodyPr/>
        <a:lstStyle/>
        <a:p>
          <a:r>
            <a:rPr lang="ru-RU" dirty="0" smtClean="0"/>
            <a:t>Просмотр мультфильмов, диафильмов, фильмов</a:t>
          </a:r>
          <a:endParaRPr lang="ru-RU" dirty="0"/>
        </a:p>
      </dgm:t>
    </dgm:pt>
    <dgm:pt modelId="{EBCD7CBA-E07C-475B-A0AD-EABC908601DD}" type="parTrans" cxnId="{2882F7C1-7EBC-45C9-A123-EE132820374A}">
      <dgm:prSet/>
      <dgm:spPr/>
      <dgm:t>
        <a:bodyPr/>
        <a:lstStyle/>
        <a:p>
          <a:endParaRPr lang="ru-RU"/>
        </a:p>
      </dgm:t>
    </dgm:pt>
    <dgm:pt modelId="{00043F5E-CCF7-431C-B982-F9BDC68B6E38}" type="sibTrans" cxnId="{2882F7C1-7EBC-45C9-A123-EE132820374A}">
      <dgm:prSet/>
      <dgm:spPr/>
      <dgm:t>
        <a:bodyPr/>
        <a:lstStyle/>
        <a:p>
          <a:endParaRPr lang="ru-RU"/>
        </a:p>
      </dgm:t>
    </dgm:pt>
    <dgm:pt modelId="{EAE2F6F6-9B5C-40FE-99CD-CA27ADF42798}">
      <dgm:prSet phldrT="[Текст]" custT="1"/>
      <dgm:spPr/>
      <dgm:t>
        <a:bodyPr/>
        <a:lstStyle/>
        <a:p>
          <a:r>
            <a:rPr lang="ru-RU" sz="2000" dirty="0" smtClean="0"/>
            <a:t>Использование интерактивных игр, мультимедийных презентаций</a:t>
          </a:r>
          <a:endParaRPr lang="ru-RU" sz="2000" dirty="0"/>
        </a:p>
      </dgm:t>
    </dgm:pt>
    <dgm:pt modelId="{91390D83-5C89-4A22-A90B-F185A0AF1135}" type="parTrans" cxnId="{57A182DD-3A66-49F2-931A-647243436DE0}">
      <dgm:prSet/>
      <dgm:spPr/>
      <dgm:t>
        <a:bodyPr/>
        <a:lstStyle/>
        <a:p>
          <a:endParaRPr lang="ru-RU"/>
        </a:p>
      </dgm:t>
    </dgm:pt>
    <dgm:pt modelId="{811B3E4B-92E4-4EF7-95C0-1C382B908B56}" type="sibTrans" cxnId="{57A182DD-3A66-49F2-931A-647243436DE0}">
      <dgm:prSet/>
      <dgm:spPr/>
      <dgm:t>
        <a:bodyPr/>
        <a:lstStyle/>
        <a:p>
          <a:endParaRPr lang="ru-RU"/>
        </a:p>
      </dgm:t>
    </dgm:pt>
    <dgm:pt modelId="{4DC5C3ED-68B8-4F94-BD09-663B010F3368}" type="pres">
      <dgm:prSet presAssocID="{04695115-DFC6-482A-9C34-A1682104EC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D0BC3-6084-4372-BCD4-ACE025FB8892}" type="pres">
      <dgm:prSet presAssocID="{34728086-9D5E-419A-918F-41836D3A720F}" presName="root1" presStyleCnt="0"/>
      <dgm:spPr/>
    </dgm:pt>
    <dgm:pt modelId="{68023090-DBC3-49A0-B41A-51EE7370B0AD}" type="pres">
      <dgm:prSet presAssocID="{34728086-9D5E-419A-918F-41836D3A72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9A9CD-52F2-4C89-B333-447379F60C65}" type="pres">
      <dgm:prSet presAssocID="{34728086-9D5E-419A-918F-41836D3A720F}" presName="level2hierChild" presStyleCnt="0"/>
      <dgm:spPr/>
    </dgm:pt>
    <dgm:pt modelId="{6CB333EC-B170-43CE-A230-53E1F7254B54}" type="pres">
      <dgm:prSet presAssocID="{070C1DDB-F891-4409-9586-5A176E70A80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9ACF3BE-EEDE-4627-AC06-11A4FFB8B636}" type="pres">
      <dgm:prSet presAssocID="{070C1DDB-F891-4409-9586-5A176E70A80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004D90E-7C5A-439B-9589-8FA138AFBC22}" type="pres">
      <dgm:prSet presAssocID="{380AD8EF-0C57-47EA-93BE-6E104ACED01A}" presName="root2" presStyleCnt="0"/>
      <dgm:spPr/>
    </dgm:pt>
    <dgm:pt modelId="{8F2EEDBE-26A1-4011-A662-630266D7025F}" type="pres">
      <dgm:prSet presAssocID="{380AD8EF-0C57-47EA-93BE-6E104ACED01A}" presName="LevelTwoTextNode" presStyleLbl="node2" presStyleIdx="0" presStyleCnt="3" custScaleY="1242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5FF5D-D25B-4477-8F75-EDDA3A6BB07A}" type="pres">
      <dgm:prSet presAssocID="{380AD8EF-0C57-47EA-93BE-6E104ACED01A}" presName="level3hierChild" presStyleCnt="0"/>
      <dgm:spPr/>
    </dgm:pt>
    <dgm:pt modelId="{D1A46B6F-EAE1-4814-B803-8C436B626A9E}" type="pres">
      <dgm:prSet presAssocID="{EBCD7CBA-E07C-475B-A0AD-EABC908601D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957043B-DD46-45E6-A634-EA4FD2B2D564}" type="pres">
      <dgm:prSet presAssocID="{EBCD7CBA-E07C-475B-A0AD-EABC908601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3E5270B-0DA2-4AAF-B0FC-D358918D5689}" type="pres">
      <dgm:prSet presAssocID="{56405125-E9B5-4B18-A7A6-886F53AF417A}" presName="root2" presStyleCnt="0"/>
      <dgm:spPr/>
    </dgm:pt>
    <dgm:pt modelId="{42486BD8-E414-4AF0-B1A3-9309BAD8ED6D}" type="pres">
      <dgm:prSet presAssocID="{56405125-E9B5-4B18-A7A6-886F53AF417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34DC3-DE06-4025-90E1-7D235494B121}" type="pres">
      <dgm:prSet presAssocID="{56405125-E9B5-4B18-A7A6-886F53AF417A}" presName="level3hierChild" presStyleCnt="0"/>
      <dgm:spPr/>
    </dgm:pt>
    <dgm:pt modelId="{E3347B6D-18E5-4BE8-AE04-A2A2FC4B59BE}" type="pres">
      <dgm:prSet presAssocID="{91390D83-5C89-4A22-A90B-F185A0AF113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EF4E2E0-FECF-4BD8-9CF9-F1CE4EA0C6AD}" type="pres">
      <dgm:prSet presAssocID="{91390D83-5C89-4A22-A90B-F185A0AF113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1DDD0FA-EA42-4C65-8EF4-148205EA0259}" type="pres">
      <dgm:prSet presAssocID="{EAE2F6F6-9B5C-40FE-99CD-CA27ADF42798}" presName="root2" presStyleCnt="0"/>
      <dgm:spPr/>
    </dgm:pt>
    <dgm:pt modelId="{EA741B7F-74B7-4DE1-A780-BB258DDD09D0}" type="pres">
      <dgm:prSet presAssocID="{EAE2F6F6-9B5C-40FE-99CD-CA27ADF42798}" presName="LevelTwoTextNode" presStyleLbl="node2" presStyleIdx="2" presStyleCnt="3" custScaleX="103343" custScaleY="179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EADAB-36EE-4B14-8A69-E50A8F0F3663}" type="pres">
      <dgm:prSet presAssocID="{EAE2F6F6-9B5C-40FE-99CD-CA27ADF42798}" presName="level3hierChild" presStyleCnt="0"/>
      <dgm:spPr/>
    </dgm:pt>
  </dgm:ptLst>
  <dgm:cxnLst>
    <dgm:cxn modelId="{55F6241C-F8C6-4CF8-A09D-2E7DA186821D}" type="presOf" srcId="{EBCD7CBA-E07C-475B-A0AD-EABC908601DD}" destId="{7957043B-DD46-45E6-A634-EA4FD2B2D564}" srcOrd="1" destOrd="0" presId="urn:microsoft.com/office/officeart/2008/layout/HorizontalMultiLevelHierarchy"/>
    <dgm:cxn modelId="{7857AC0D-FD34-41F5-82C1-BF02E8602258}" type="presOf" srcId="{91390D83-5C89-4A22-A90B-F185A0AF1135}" destId="{DEF4E2E0-FECF-4BD8-9CF9-F1CE4EA0C6AD}" srcOrd="1" destOrd="0" presId="urn:microsoft.com/office/officeart/2008/layout/HorizontalMultiLevelHierarchy"/>
    <dgm:cxn modelId="{B0CE31D5-370D-4057-8AC1-37DD90DD7CDF}" type="presOf" srcId="{EBCD7CBA-E07C-475B-A0AD-EABC908601DD}" destId="{D1A46B6F-EAE1-4814-B803-8C436B626A9E}" srcOrd="0" destOrd="0" presId="urn:microsoft.com/office/officeart/2008/layout/HorizontalMultiLevelHierarchy"/>
    <dgm:cxn modelId="{C5583BBC-EDFE-4EF8-ABDB-1AC1BDE18B1A}" type="presOf" srcId="{04695115-DFC6-482A-9C34-A1682104EC3D}" destId="{4DC5C3ED-68B8-4F94-BD09-663B010F3368}" srcOrd="0" destOrd="0" presId="urn:microsoft.com/office/officeart/2008/layout/HorizontalMultiLevelHierarchy"/>
    <dgm:cxn modelId="{2CFDD6A2-4B86-4F04-9C09-C3CE73420783}" type="presOf" srcId="{91390D83-5C89-4A22-A90B-F185A0AF1135}" destId="{E3347B6D-18E5-4BE8-AE04-A2A2FC4B59BE}" srcOrd="0" destOrd="0" presId="urn:microsoft.com/office/officeart/2008/layout/HorizontalMultiLevelHierarchy"/>
    <dgm:cxn modelId="{125116D8-BE9D-4531-9F8E-8B38BE8E77F7}" srcId="{34728086-9D5E-419A-918F-41836D3A720F}" destId="{380AD8EF-0C57-47EA-93BE-6E104ACED01A}" srcOrd="0" destOrd="0" parTransId="{070C1DDB-F891-4409-9586-5A176E70A808}" sibTransId="{4251E7CF-5906-4495-AD33-6B779264C802}"/>
    <dgm:cxn modelId="{611012F7-D0F1-4032-9C4B-3C8D60CEB9E3}" type="presOf" srcId="{380AD8EF-0C57-47EA-93BE-6E104ACED01A}" destId="{8F2EEDBE-26A1-4011-A662-630266D7025F}" srcOrd="0" destOrd="0" presId="urn:microsoft.com/office/officeart/2008/layout/HorizontalMultiLevelHierarchy"/>
    <dgm:cxn modelId="{20BD241C-C063-44B1-91B8-904A2EAA21AE}" type="presOf" srcId="{56405125-E9B5-4B18-A7A6-886F53AF417A}" destId="{42486BD8-E414-4AF0-B1A3-9309BAD8ED6D}" srcOrd="0" destOrd="0" presId="urn:microsoft.com/office/officeart/2008/layout/HorizontalMultiLevelHierarchy"/>
    <dgm:cxn modelId="{A86DE30D-AF7B-411B-8426-52534518C57C}" type="presOf" srcId="{070C1DDB-F891-4409-9586-5A176E70A808}" destId="{6CB333EC-B170-43CE-A230-53E1F7254B54}" srcOrd="0" destOrd="0" presId="urn:microsoft.com/office/officeart/2008/layout/HorizontalMultiLevelHierarchy"/>
    <dgm:cxn modelId="{2882F7C1-7EBC-45C9-A123-EE132820374A}" srcId="{34728086-9D5E-419A-918F-41836D3A720F}" destId="{56405125-E9B5-4B18-A7A6-886F53AF417A}" srcOrd="1" destOrd="0" parTransId="{EBCD7CBA-E07C-475B-A0AD-EABC908601DD}" sibTransId="{00043F5E-CCF7-431C-B982-F9BDC68B6E38}"/>
    <dgm:cxn modelId="{6514AECD-934B-4E06-95D0-373D865094A5}" type="presOf" srcId="{34728086-9D5E-419A-918F-41836D3A720F}" destId="{68023090-DBC3-49A0-B41A-51EE7370B0AD}" srcOrd="0" destOrd="0" presId="urn:microsoft.com/office/officeart/2008/layout/HorizontalMultiLevelHierarchy"/>
    <dgm:cxn modelId="{A3C888D2-0F98-44FB-924D-6C4BBAAA2D0A}" srcId="{04695115-DFC6-482A-9C34-A1682104EC3D}" destId="{34728086-9D5E-419A-918F-41836D3A720F}" srcOrd="0" destOrd="0" parTransId="{CDABDCB0-D86A-44E6-A36B-8493CF627305}" sibTransId="{5FAA3AD5-428F-4683-9301-768076A83217}"/>
    <dgm:cxn modelId="{30B47AF5-DC04-4216-9B52-557442D0DDC9}" type="presOf" srcId="{EAE2F6F6-9B5C-40FE-99CD-CA27ADF42798}" destId="{EA741B7F-74B7-4DE1-A780-BB258DDD09D0}" srcOrd="0" destOrd="0" presId="urn:microsoft.com/office/officeart/2008/layout/HorizontalMultiLevelHierarchy"/>
    <dgm:cxn modelId="{57A182DD-3A66-49F2-931A-647243436DE0}" srcId="{34728086-9D5E-419A-918F-41836D3A720F}" destId="{EAE2F6F6-9B5C-40FE-99CD-CA27ADF42798}" srcOrd="2" destOrd="0" parTransId="{91390D83-5C89-4A22-A90B-F185A0AF1135}" sibTransId="{811B3E4B-92E4-4EF7-95C0-1C382B908B56}"/>
    <dgm:cxn modelId="{EADA4A72-C7BF-4827-9044-8E5A3D283972}" type="presOf" srcId="{070C1DDB-F891-4409-9586-5A176E70A808}" destId="{F9ACF3BE-EEDE-4627-AC06-11A4FFB8B636}" srcOrd="1" destOrd="0" presId="urn:microsoft.com/office/officeart/2008/layout/HorizontalMultiLevelHierarchy"/>
    <dgm:cxn modelId="{B6BDFCE6-D2DF-4E10-B688-DBE12201F74F}" type="presParOf" srcId="{4DC5C3ED-68B8-4F94-BD09-663B010F3368}" destId="{518D0BC3-6084-4372-BCD4-ACE025FB8892}" srcOrd="0" destOrd="0" presId="urn:microsoft.com/office/officeart/2008/layout/HorizontalMultiLevelHierarchy"/>
    <dgm:cxn modelId="{2B362267-C901-4C42-BF52-A4E199BE7879}" type="presParOf" srcId="{518D0BC3-6084-4372-BCD4-ACE025FB8892}" destId="{68023090-DBC3-49A0-B41A-51EE7370B0AD}" srcOrd="0" destOrd="0" presId="urn:microsoft.com/office/officeart/2008/layout/HorizontalMultiLevelHierarchy"/>
    <dgm:cxn modelId="{3E028843-9D8C-426E-813F-76F6D1FB3CB6}" type="presParOf" srcId="{518D0BC3-6084-4372-BCD4-ACE025FB8892}" destId="{FF29A9CD-52F2-4C89-B333-447379F60C65}" srcOrd="1" destOrd="0" presId="urn:microsoft.com/office/officeart/2008/layout/HorizontalMultiLevelHierarchy"/>
    <dgm:cxn modelId="{B643BCCF-94D6-4A50-A692-983BD19EE114}" type="presParOf" srcId="{FF29A9CD-52F2-4C89-B333-447379F60C65}" destId="{6CB333EC-B170-43CE-A230-53E1F7254B54}" srcOrd="0" destOrd="0" presId="urn:microsoft.com/office/officeart/2008/layout/HorizontalMultiLevelHierarchy"/>
    <dgm:cxn modelId="{2DDC39B1-825E-40F0-8C56-86F345E975E9}" type="presParOf" srcId="{6CB333EC-B170-43CE-A230-53E1F7254B54}" destId="{F9ACF3BE-EEDE-4627-AC06-11A4FFB8B636}" srcOrd="0" destOrd="0" presId="urn:microsoft.com/office/officeart/2008/layout/HorizontalMultiLevelHierarchy"/>
    <dgm:cxn modelId="{8C5F884E-128A-4C5D-B3EE-2572A53B7B1E}" type="presParOf" srcId="{FF29A9CD-52F2-4C89-B333-447379F60C65}" destId="{4004D90E-7C5A-439B-9589-8FA138AFBC22}" srcOrd="1" destOrd="0" presId="urn:microsoft.com/office/officeart/2008/layout/HorizontalMultiLevelHierarchy"/>
    <dgm:cxn modelId="{389EA78F-C959-4DFA-B6A0-F2EDCFA5D73F}" type="presParOf" srcId="{4004D90E-7C5A-439B-9589-8FA138AFBC22}" destId="{8F2EEDBE-26A1-4011-A662-630266D7025F}" srcOrd="0" destOrd="0" presId="urn:microsoft.com/office/officeart/2008/layout/HorizontalMultiLevelHierarchy"/>
    <dgm:cxn modelId="{94946009-B224-424B-824C-2E2B7AE3B3BB}" type="presParOf" srcId="{4004D90E-7C5A-439B-9589-8FA138AFBC22}" destId="{2C05FF5D-D25B-4477-8F75-EDDA3A6BB07A}" srcOrd="1" destOrd="0" presId="urn:microsoft.com/office/officeart/2008/layout/HorizontalMultiLevelHierarchy"/>
    <dgm:cxn modelId="{BEC0A9EC-C165-4C6F-8E01-BB8DB8C8B672}" type="presParOf" srcId="{FF29A9CD-52F2-4C89-B333-447379F60C65}" destId="{D1A46B6F-EAE1-4814-B803-8C436B626A9E}" srcOrd="2" destOrd="0" presId="urn:microsoft.com/office/officeart/2008/layout/HorizontalMultiLevelHierarchy"/>
    <dgm:cxn modelId="{6248FA2B-4120-4D5D-A587-9DCAAF494E9F}" type="presParOf" srcId="{D1A46B6F-EAE1-4814-B803-8C436B626A9E}" destId="{7957043B-DD46-45E6-A634-EA4FD2B2D564}" srcOrd="0" destOrd="0" presId="urn:microsoft.com/office/officeart/2008/layout/HorizontalMultiLevelHierarchy"/>
    <dgm:cxn modelId="{7E22DCEB-9AB5-424E-98A7-D0ACE89577B3}" type="presParOf" srcId="{FF29A9CD-52F2-4C89-B333-447379F60C65}" destId="{63E5270B-0DA2-4AAF-B0FC-D358918D5689}" srcOrd="3" destOrd="0" presId="urn:microsoft.com/office/officeart/2008/layout/HorizontalMultiLevelHierarchy"/>
    <dgm:cxn modelId="{41FCB254-1A44-4DC6-B75E-C182FDF366C5}" type="presParOf" srcId="{63E5270B-0DA2-4AAF-B0FC-D358918D5689}" destId="{42486BD8-E414-4AF0-B1A3-9309BAD8ED6D}" srcOrd="0" destOrd="0" presId="urn:microsoft.com/office/officeart/2008/layout/HorizontalMultiLevelHierarchy"/>
    <dgm:cxn modelId="{6D58FE02-BB8F-42E5-9480-41198868AF44}" type="presParOf" srcId="{63E5270B-0DA2-4AAF-B0FC-D358918D5689}" destId="{5B134DC3-DE06-4025-90E1-7D235494B121}" srcOrd="1" destOrd="0" presId="urn:microsoft.com/office/officeart/2008/layout/HorizontalMultiLevelHierarchy"/>
    <dgm:cxn modelId="{0AC5C153-C812-49A0-8D78-5B26A4822FAA}" type="presParOf" srcId="{FF29A9CD-52F2-4C89-B333-447379F60C65}" destId="{E3347B6D-18E5-4BE8-AE04-A2A2FC4B59BE}" srcOrd="4" destOrd="0" presId="urn:microsoft.com/office/officeart/2008/layout/HorizontalMultiLevelHierarchy"/>
    <dgm:cxn modelId="{DA254544-B027-4D38-87F7-D0DCEA108EE3}" type="presParOf" srcId="{E3347B6D-18E5-4BE8-AE04-A2A2FC4B59BE}" destId="{DEF4E2E0-FECF-4BD8-9CF9-F1CE4EA0C6AD}" srcOrd="0" destOrd="0" presId="urn:microsoft.com/office/officeart/2008/layout/HorizontalMultiLevelHierarchy"/>
    <dgm:cxn modelId="{139CCC7B-DCB8-43EA-B2BD-A53EB03D5B11}" type="presParOf" srcId="{FF29A9CD-52F2-4C89-B333-447379F60C65}" destId="{D1DDD0FA-EA42-4C65-8EF4-148205EA0259}" srcOrd="5" destOrd="0" presId="urn:microsoft.com/office/officeart/2008/layout/HorizontalMultiLevelHierarchy"/>
    <dgm:cxn modelId="{363E3D51-7E19-44C3-A2A0-FD1AE5181DDD}" type="presParOf" srcId="{D1DDD0FA-EA42-4C65-8EF4-148205EA0259}" destId="{EA741B7F-74B7-4DE1-A780-BB258DDD09D0}" srcOrd="0" destOrd="0" presId="urn:microsoft.com/office/officeart/2008/layout/HorizontalMultiLevelHierarchy"/>
    <dgm:cxn modelId="{13A5A706-15D8-4C10-9A87-3AC5A886D6DC}" type="presParOf" srcId="{D1DDD0FA-EA42-4C65-8EF4-148205EA0259}" destId="{F93EADAB-36EE-4B14-8A69-E50A8F0F36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196EF-E9E6-4D6D-AC51-04281451ACCE}">
      <dsp:nvSpPr>
        <dsp:cNvPr id="0" name=""/>
        <dsp:cNvSpPr/>
      </dsp:nvSpPr>
      <dsp:spPr>
        <a:xfrm>
          <a:off x="12084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Вербальные</a:t>
          </a:r>
          <a:endParaRPr lang="ru-RU" sz="2800" kern="1200" dirty="0"/>
        </a:p>
      </dsp:txBody>
      <dsp:txXfrm>
        <a:off x="120848" y="540920"/>
        <a:ext cx="2828925" cy="884039"/>
      </dsp:txXfrm>
    </dsp:sp>
    <dsp:sp modelId="{A6980591-6EDF-41AA-9F6F-6B2E248C7B50}">
      <dsp:nvSpPr>
        <dsp:cNvPr id="0" name=""/>
        <dsp:cNvSpPr/>
      </dsp:nvSpPr>
      <dsp:spPr>
        <a:xfrm>
          <a:off x="2976" y="413226"/>
          <a:ext cx="618827" cy="92824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EB70D-F106-4368-B950-5C3586D80408}">
      <dsp:nvSpPr>
        <dsp:cNvPr id="0" name=""/>
        <dsp:cNvSpPr/>
      </dsp:nvSpPr>
      <dsp:spPr>
        <a:xfrm>
          <a:off x="326409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Аудиовизуальные</a:t>
          </a:r>
          <a:endParaRPr lang="ru-RU" sz="2100" kern="1200" dirty="0"/>
        </a:p>
      </dsp:txBody>
      <dsp:txXfrm>
        <a:off x="3264098" y="540920"/>
        <a:ext cx="2828925" cy="884039"/>
      </dsp:txXfrm>
    </dsp:sp>
    <dsp:sp modelId="{882A7F9A-F955-4B6D-9EFE-3DC931C54997}">
      <dsp:nvSpPr>
        <dsp:cNvPr id="0" name=""/>
        <dsp:cNvSpPr/>
      </dsp:nvSpPr>
      <dsp:spPr>
        <a:xfrm>
          <a:off x="3146226" y="413226"/>
          <a:ext cx="618827" cy="92824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76AA0-BFA7-48D8-A30A-36854EA8F2DB}">
      <dsp:nvSpPr>
        <dsp:cNvPr id="0" name=""/>
        <dsp:cNvSpPr/>
      </dsp:nvSpPr>
      <dsp:spPr>
        <a:xfrm>
          <a:off x="12084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Невербальные</a:t>
          </a:r>
          <a:endParaRPr lang="ru-RU" sz="2400" kern="1200" dirty="0"/>
        </a:p>
      </dsp:txBody>
      <dsp:txXfrm>
        <a:off x="120848" y="1653827"/>
        <a:ext cx="2828925" cy="884039"/>
      </dsp:txXfrm>
    </dsp:sp>
    <dsp:sp modelId="{2EBAFC71-41A7-420F-9809-68605B1BF438}">
      <dsp:nvSpPr>
        <dsp:cNvPr id="0" name=""/>
        <dsp:cNvSpPr/>
      </dsp:nvSpPr>
      <dsp:spPr>
        <a:xfrm>
          <a:off x="2976" y="1526133"/>
          <a:ext cx="618827" cy="92824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4C483-F0C8-4DB4-8C31-4D9959ED70FE}">
      <dsp:nvSpPr>
        <dsp:cNvPr id="0" name=""/>
        <dsp:cNvSpPr/>
      </dsp:nvSpPr>
      <dsp:spPr>
        <a:xfrm>
          <a:off x="326409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Игровые</a:t>
          </a:r>
          <a:endParaRPr lang="ru-RU" sz="2800" kern="1200" dirty="0"/>
        </a:p>
      </dsp:txBody>
      <dsp:txXfrm>
        <a:off x="3264098" y="1653827"/>
        <a:ext cx="2828925" cy="884039"/>
      </dsp:txXfrm>
    </dsp:sp>
    <dsp:sp modelId="{20FD9A2A-3BF6-46EC-9F0A-5A9355A46224}">
      <dsp:nvSpPr>
        <dsp:cNvPr id="0" name=""/>
        <dsp:cNvSpPr/>
      </dsp:nvSpPr>
      <dsp:spPr>
        <a:xfrm>
          <a:off x="3146226" y="1526133"/>
          <a:ext cx="618827" cy="928241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01D54-5305-482E-AC14-3DDE3CB9C939}">
      <dsp:nvSpPr>
        <dsp:cNvPr id="0" name=""/>
        <dsp:cNvSpPr/>
      </dsp:nvSpPr>
      <dsp:spPr>
        <a:xfrm>
          <a:off x="1692473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Ситуативные</a:t>
          </a:r>
          <a:endParaRPr lang="ru-RU" sz="2400" kern="1200" dirty="0"/>
        </a:p>
      </dsp:txBody>
      <dsp:txXfrm>
        <a:off x="1692473" y="2766734"/>
        <a:ext cx="2828925" cy="884039"/>
      </dsp:txXfrm>
    </dsp:sp>
    <dsp:sp modelId="{3E6FCB36-4080-4455-851F-D017182E512B}">
      <dsp:nvSpPr>
        <dsp:cNvPr id="0" name=""/>
        <dsp:cNvSpPr/>
      </dsp:nvSpPr>
      <dsp:spPr>
        <a:xfrm>
          <a:off x="1574601" y="2639040"/>
          <a:ext cx="618827" cy="92824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CD00A-A302-4A1D-9503-1F4778555484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2487348"/>
        <a:ext cx="54502" cy="54502"/>
      </dsp:txXfrm>
    </dsp:sp>
    <dsp:sp modelId="{D4240684-19CB-423A-99CD-E1C8E112E910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5074" y="2019336"/>
        <a:ext cx="25326" cy="25326"/>
      </dsp:txXfrm>
    </dsp:sp>
    <dsp:sp modelId="{43631B51-04B8-409A-90E8-902303799C70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1522148"/>
        <a:ext cx="54502" cy="54502"/>
      </dsp:txXfrm>
    </dsp:sp>
    <dsp:sp modelId="{2499467C-DCD7-4921-A1A5-B1F668D80DE9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Вербальные</a:t>
          </a:r>
          <a:endParaRPr lang="ru-RU" sz="5000" kern="1200" dirty="0"/>
        </a:p>
      </dsp:txBody>
      <dsp:txXfrm>
        <a:off x="-503610" y="1645920"/>
        <a:ext cx="4064000" cy="772160"/>
      </dsp:txXfrm>
    </dsp:sp>
    <dsp:sp modelId="{85717CEB-B786-443C-812D-1423E0640C2F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Вопросы, словесные игры</a:t>
          </a:r>
          <a:endParaRPr lang="ru-RU" sz="2200" kern="1200" dirty="0"/>
        </a:p>
      </dsp:txBody>
      <dsp:txXfrm>
        <a:off x="2421006" y="680719"/>
        <a:ext cx="2532684" cy="772160"/>
      </dsp:txXfrm>
    </dsp:sp>
    <dsp:sp modelId="{9FE31533-3BD4-4D7D-986C-81D187EEFB18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Художественное слово</a:t>
          </a:r>
          <a:endParaRPr lang="ru-RU" sz="2200" kern="1200" dirty="0"/>
        </a:p>
      </dsp:txBody>
      <dsp:txXfrm>
        <a:off x="2421006" y="1645920"/>
        <a:ext cx="2532684" cy="772160"/>
      </dsp:txXfrm>
    </dsp:sp>
    <dsp:sp modelId="{C44ED5F1-5DD6-446C-AE56-5482A3DA436D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Рассуждение, объяснения, рассказ</a:t>
          </a:r>
          <a:endParaRPr lang="ru-RU" sz="2200" kern="1200" dirty="0"/>
        </a:p>
      </dsp:txBody>
      <dsp:txXfrm>
        <a:off x="2421006" y="2611119"/>
        <a:ext cx="2532684" cy="772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7B6D-18E5-4BE8-AE04-A2A2FC4B59BE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2487348"/>
        <a:ext cx="54502" cy="54502"/>
      </dsp:txXfrm>
    </dsp:sp>
    <dsp:sp modelId="{D1A46B6F-EAE1-4814-B803-8C436B626A9E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5074" y="2019336"/>
        <a:ext cx="25326" cy="25326"/>
      </dsp:txXfrm>
    </dsp:sp>
    <dsp:sp modelId="{6CB333EC-B170-43CE-A230-53E1F7254B54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1522148"/>
        <a:ext cx="54502" cy="54502"/>
      </dsp:txXfrm>
    </dsp:sp>
    <dsp:sp modelId="{68023090-DBC3-49A0-B41A-51EE7370B0AD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Невербальные</a:t>
          </a:r>
          <a:endParaRPr lang="ru-RU" sz="4900" kern="1200" dirty="0"/>
        </a:p>
      </dsp:txBody>
      <dsp:txXfrm>
        <a:off x="-503610" y="1645920"/>
        <a:ext cx="4064000" cy="772160"/>
      </dsp:txXfrm>
    </dsp:sp>
    <dsp:sp modelId="{8F2EEDBE-26A1-4011-A662-630266D7025F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Пантомимика</a:t>
          </a:r>
          <a:endParaRPr lang="ru-RU" sz="1700" kern="1200" dirty="0"/>
        </a:p>
      </dsp:txBody>
      <dsp:txXfrm>
        <a:off x="2421006" y="680719"/>
        <a:ext cx="2532684" cy="772160"/>
      </dsp:txXfrm>
    </dsp:sp>
    <dsp:sp modelId="{42486BD8-E414-4AF0-B1A3-9309BAD8ED6D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Артикуляционная, пальчиковая гимнастика, гимнастика для глаз.</a:t>
          </a:r>
          <a:endParaRPr lang="ru-RU" sz="1700" kern="1200" dirty="0"/>
        </a:p>
      </dsp:txBody>
      <dsp:txXfrm>
        <a:off x="2421006" y="1645920"/>
        <a:ext cx="2532684" cy="772160"/>
      </dsp:txXfrm>
    </dsp:sp>
    <dsp:sp modelId="{EA741B7F-74B7-4DE1-A780-BB258DDD09D0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Динамические паузы, физкультминутки</a:t>
          </a:r>
          <a:endParaRPr lang="ru-RU" sz="1700" kern="1200" dirty="0"/>
        </a:p>
      </dsp:txBody>
      <dsp:txXfrm>
        <a:off x="2421006" y="2611119"/>
        <a:ext cx="2532684" cy="772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7B6D-18E5-4BE8-AE04-A2A2FC4B59BE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2487348"/>
        <a:ext cx="54502" cy="54502"/>
      </dsp:txXfrm>
    </dsp:sp>
    <dsp:sp modelId="{D1A46B6F-EAE1-4814-B803-8C436B626A9E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5074" y="2019336"/>
        <a:ext cx="25326" cy="25326"/>
      </dsp:txXfrm>
    </dsp:sp>
    <dsp:sp modelId="{6CB333EC-B170-43CE-A230-53E1F7254B54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1522148"/>
        <a:ext cx="54502" cy="54502"/>
      </dsp:txXfrm>
    </dsp:sp>
    <dsp:sp modelId="{68023090-DBC3-49A0-B41A-51EE7370B0AD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Ситуативные</a:t>
          </a:r>
          <a:endParaRPr lang="ru-RU" sz="5000" kern="1200" dirty="0"/>
        </a:p>
      </dsp:txBody>
      <dsp:txXfrm>
        <a:off x="-503610" y="1645920"/>
        <a:ext cx="4064000" cy="772160"/>
      </dsp:txXfrm>
    </dsp:sp>
    <dsp:sp modelId="{8F2EEDBE-26A1-4011-A662-630266D7025F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Проблемная ситуация</a:t>
          </a:r>
          <a:endParaRPr lang="ru-RU" sz="2600" kern="1200" dirty="0"/>
        </a:p>
      </dsp:txBody>
      <dsp:txXfrm>
        <a:off x="2421006" y="680719"/>
        <a:ext cx="2532684" cy="772160"/>
      </dsp:txXfrm>
    </dsp:sp>
    <dsp:sp modelId="{42486BD8-E414-4AF0-B1A3-9309BAD8ED6D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Создание ситуации успеха</a:t>
          </a:r>
          <a:endParaRPr lang="ru-RU" sz="2600" kern="1200" dirty="0"/>
        </a:p>
      </dsp:txBody>
      <dsp:txXfrm>
        <a:off x="2421006" y="1645920"/>
        <a:ext cx="2532684" cy="772160"/>
      </dsp:txXfrm>
    </dsp:sp>
    <dsp:sp modelId="{EA741B7F-74B7-4DE1-A780-BB258DDD09D0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Ситуации занимательности</a:t>
          </a:r>
          <a:endParaRPr lang="ru-RU" sz="2600" kern="1200" dirty="0"/>
        </a:p>
      </dsp:txBody>
      <dsp:txXfrm>
        <a:off x="2421006" y="2611119"/>
        <a:ext cx="2532684" cy="772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7B6D-18E5-4BE8-AE04-A2A2FC4B59BE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0486" y="2487348"/>
        <a:ext cx="54502" cy="54502"/>
      </dsp:txXfrm>
    </dsp:sp>
    <dsp:sp modelId="{D1A46B6F-EAE1-4814-B803-8C436B626A9E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5074" y="2019336"/>
        <a:ext cx="25326" cy="25326"/>
      </dsp:txXfrm>
    </dsp:sp>
    <dsp:sp modelId="{6CB333EC-B170-43CE-A230-53E1F7254B54}">
      <dsp:nvSpPr>
        <dsp:cNvPr id="0" name=""/>
        <dsp:cNvSpPr/>
      </dsp:nvSpPr>
      <dsp:spPr>
        <a:xfrm>
          <a:off x="1914469" y="1049928"/>
          <a:ext cx="485465" cy="982071"/>
        </a:xfrm>
        <a:custGeom>
          <a:avLst/>
          <a:gdLst/>
          <a:ahLst/>
          <a:cxnLst/>
          <a:rect l="0" t="0" r="0" b="0"/>
          <a:pathLst>
            <a:path>
              <a:moveTo>
                <a:pt x="0" y="982071"/>
              </a:moveTo>
              <a:lnTo>
                <a:pt x="242732" y="982071"/>
              </a:lnTo>
              <a:lnTo>
                <a:pt x="242732" y="0"/>
              </a:lnTo>
              <a:lnTo>
                <a:pt x="48546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29813" y="1513576"/>
        <a:ext cx="54775" cy="54775"/>
      </dsp:txXfrm>
    </dsp:sp>
    <dsp:sp modelId="{68023090-DBC3-49A0-B41A-51EE7370B0AD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Игровые</a:t>
          </a:r>
          <a:endParaRPr lang="ru-RU" sz="5000" kern="1200" dirty="0"/>
        </a:p>
      </dsp:txBody>
      <dsp:txXfrm>
        <a:off x="-503610" y="1645920"/>
        <a:ext cx="4064000" cy="772160"/>
      </dsp:txXfrm>
    </dsp:sp>
    <dsp:sp modelId="{8F2EEDBE-26A1-4011-A662-630266D7025F}">
      <dsp:nvSpPr>
        <dsp:cNvPr id="0" name=""/>
        <dsp:cNvSpPr/>
      </dsp:nvSpPr>
      <dsp:spPr>
        <a:xfrm>
          <a:off x="2399934" y="663848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Игровая мотивация.</a:t>
          </a:r>
          <a:endParaRPr lang="ru-RU" sz="1700" kern="1200" dirty="0"/>
        </a:p>
      </dsp:txBody>
      <dsp:txXfrm>
        <a:off x="2399934" y="663848"/>
        <a:ext cx="2532684" cy="772160"/>
      </dsp:txXfrm>
    </dsp:sp>
    <dsp:sp modelId="{42486BD8-E414-4AF0-B1A3-9309BAD8ED6D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Дидактические, сюжетные, развивающие игры.</a:t>
          </a:r>
          <a:endParaRPr lang="ru-RU" sz="1700" kern="1200" dirty="0"/>
        </a:p>
      </dsp:txBody>
      <dsp:txXfrm>
        <a:off x="2421006" y="1645920"/>
        <a:ext cx="2532684" cy="772160"/>
      </dsp:txXfrm>
    </dsp:sp>
    <dsp:sp modelId="{EA741B7F-74B7-4DE1-A780-BB258DDD09D0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Конструирование, эксперименты.</a:t>
          </a:r>
          <a:endParaRPr lang="ru-RU" sz="1700" kern="1200" dirty="0"/>
        </a:p>
      </dsp:txBody>
      <dsp:txXfrm>
        <a:off x="2421006" y="2611119"/>
        <a:ext cx="2532684" cy="772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7B6D-18E5-4BE8-AE04-A2A2FC4B59BE}">
      <dsp:nvSpPr>
        <dsp:cNvPr id="0" name=""/>
        <dsp:cNvSpPr/>
      </dsp:nvSpPr>
      <dsp:spPr>
        <a:xfrm>
          <a:off x="1874430" y="2032000"/>
          <a:ext cx="505548" cy="1056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774" y="0"/>
              </a:lnTo>
              <a:lnTo>
                <a:pt x="252774" y="1056761"/>
              </a:lnTo>
              <a:lnTo>
                <a:pt x="505548" y="10567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97918" y="2531094"/>
        <a:ext cx="58573" cy="58573"/>
      </dsp:txXfrm>
    </dsp:sp>
    <dsp:sp modelId="{D1A46B6F-EAE1-4814-B803-8C436B626A9E}">
      <dsp:nvSpPr>
        <dsp:cNvPr id="0" name=""/>
        <dsp:cNvSpPr/>
      </dsp:nvSpPr>
      <dsp:spPr>
        <a:xfrm>
          <a:off x="1874430" y="1817901"/>
          <a:ext cx="505548" cy="214098"/>
        </a:xfrm>
        <a:custGeom>
          <a:avLst/>
          <a:gdLst/>
          <a:ahLst/>
          <a:cxnLst/>
          <a:rect l="0" t="0" r="0" b="0"/>
          <a:pathLst>
            <a:path>
              <a:moveTo>
                <a:pt x="0" y="214098"/>
              </a:moveTo>
              <a:lnTo>
                <a:pt x="252774" y="214098"/>
              </a:lnTo>
              <a:lnTo>
                <a:pt x="252774" y="0"/>
              </a:lnTo>
              <a:lnTo>
                <a:pt x="5055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13479" y="1911225"/>
        <a:ext cx="27450" cy="27450"/>
      </dsp:txXfrm>
    </dsp:sp>
    <dsp:sp modelId="{6CB333EC-B170-43CE-A230-53E1F7254B54}">
      <dsp:nvSpPr>
        <dsp:cNvPr id="0" name=""/>
        <dsp:cNvSpPr/>
      </dsp:nvSpPr>
      <dsp:spPr>
        <a:xfrm>
          <a:off x="1874430" y="761139"/>
          <a:ext cx="505548" cy="1270860"/>
        </a:xfrm>
        <a:custGeom>
          <a:avLst/>
          <a:gdLst/>
          <a:ahLst/>
          <a:cxnLst/>
          <a:rect l="0" t="0" r="0" b="0"/>
          <a:pathLst>
            <a:path>
              <a:moveTo>
                <a:pt x="0" y="1270860"/>
              </a:moveTo>
              <a:lnTo>
                <a:pt x="252774" y="1270860"/>
              </a:lnTo>
              <a:lnTo>
                <a:pt x="252774" y="0"/>
              </a:lnTo>
              <a:lnTo>
                <a:pt x="5055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93011" y="1362376"/>
        <a:ext cx="68386" cy="68386"/>
      </dsp:txXfrm>
    </dsp:sp>
    <dsp:sp modelId="{68023090-DBC3-49A0-B41A-51EE7370B0AD}">
      <dsp:nvSpPr>
        <dsp:cNvPr id="0" name=""/>
        <dsp:cNvSpPr/>
      </dsp:nvSpPr>
      <dsp:spPr>
        <a:xfrm rot="16200000">
          <a:off x="-538928" y="1646673"/>
          <a:ext cx="4056066" cy="770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Аудиовизуальные</a:t>
          </a:r>
          <a:endParaRPr lang="ru-RU" sz="4000" kern="1200" dirty="0"/>
        </a:p>
      </dsp:txBody>
      <dsp:txXfrm>
        <a:off x="-538928" y="1646673"/>
        <a:ext cx="4056066" cy="770652"/>
      </dsp:txXfrm>
    </dsp:sp>
    <dsp:sp modelId="{8F2EEDBE-26A1-4011-A662-630266D7025F}">
      <dsp:nvSpPr>
        <dsp:cNvPr id="0" name=""/>
        <dsp:cNvSpPr/>
      </dsp:nvSpPr>
      <dsp:spPr>
        <a:xfrm>
          <a:off x="2379978" y="282368"/>
          <a:ext cx="2527740" cy="957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Слушание </a:t>
          </a:r>
          <a:r>
            <a:rPr lang="ru-RU" sz="2000" kern="1200" dirty="0" smtClean="0"/>
            <a:t>аудиозаписей музыки</a:t>
          </a:r>
          <a:r>
            <a:rPr lang="ru-RU" sz="2000" kern="1200" smtClean="0"/>
            <a:t>, сказок</a:t>
          </a:r>
          <a:endParaRPr lang="ru-RU" sz="2000" kern="1200" dirty="0"/>
        </a:p>
      </dsp:txBody>
      <dsp:txXfrm>
        <a:off x="2379978" y="282368"/>
        <a:ext cx="2527740" cy="957543"/>
      </dsp:txXfrm>
    </dsp:sp>
    <dsp:sp modelId="{42486BD8-E414-4AF0-B1A3-9309BAD8ED6D}">
      <dsp:nvSpPr>
        <dsp:cNvPr id="0" name=""/>
        <dsp:cNvSpPr/>
      </dsp:nvSpPr>
      <dsp:spPr>
        <a:xfrm>
          <a:off x="2379978" y="1432574"/>
          <a:ext cx="2527740" cy="770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Просмотр мультфильмов, диафильмов, фильмов</a:t>
          </a:r>
          <a:endParaRPr lang="ru-RU" sz="1700" kern="1200" dirty="0"/>
        </a:p>
      </dsp:txBody>
      <dsp:txXfrm>
        <a:off x="2379978" y="1432574"/>
        <a:ext cx="2527740" cy="770652"/>
      </dsp:txXfrm>
    </dsp:sp>
    <dsp:sp modelId="{EA741B7F-74B7-4DE1-A780-BB258DDD09D0}">
      <dsp:nvSpPr>
        <dsp:cNvPr id="0" name=""/>
        <dsp:cNvSpPr/>
      </dsp:nvSpPr>
      <dsp:spPr>
        <a:xfrm>
          <a:off x="2379978" y="2395890"/>
          <a:ext cx="2612242" cy="1385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Использование интерактивных игр, мультимедийных презентаций</a:t>
          </a:r>
          <a:endParaRPr lang="ru-RU" sz="2000" kern="1200" dirty="0"/>
        </a:p>
      </dsp:txBody>
      <dsp:txXfrm>
        <a:off x="2379978" y="2395890"/>
        <a:ext cx="2612242" cy="1385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88832" cy="259228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Приемы активизации детей  подготовительной группы в непосредственно образовательной деятельности.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29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6400800" cy="2286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br>
              <a:rPr lang="ru-RU" sz="5400" dirty="0" smtClean="0"/>
            </a:br>
            <a:r>
              <a:rPr lang="ru-RU" sz="5400" dirty="0" smtClean="0"/>
              <a:t>Желаю успехов в работе!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4941168"/>
            <a:ext cx="6400800" cy="1509712"/>
          </a:xfrm>
        </p:spPr>
        <p:txBody>
          <a:bodyPr/>
          <a:lstStyle/>
          <a:p>
            <a:pPr algn="r"/>
            <a:r>
              <a:rPr lang="ru-RU" dirty="0" smtClean="0"/>
              <a:t>Подготовила воспитатель Михеева Татьяна Николаевна.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4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482453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</a:rPr>
              <a:t>Непосредственно образовательная деятельность в </a:t>
            </a:r>
            <a:r>
              <a:rPr lang="ru-RU" sz="2000" dirty="0">
                <a:effectLst/>
              </a:rPr>
              <a:t>детском саду </a:t>
            </a:r>
            <a:r>
              <a:rPr lang="ru-RU" sz="2000" dirty="0" smtClean="0">
                <a:effectLst/>
              </a:rPr>
              <a:t>имеет </a:t>
            </a:r>
            <a:r>
              <a:rPr lang="ru-RU" sz="2000" dirty="0">
                <a:effectLst/>
              </a:rPr>
              <a:t>большое значение для подготовки детей к школе. Дети овладевают </a:t>
            </a:r>
            <a:r>
              <a:rPr lang="ru-RU" sz="2000" dirty="0" smtClean="0">
                <a:effectLst/>
              </a:rPr>
              <a:t>навыками </a:t>
            </a:r>
            <a:r>
              <a:rPr lang="ru-RU" sz="2000" dirty="0">
                <a:effectLst/>
              </a:rPr>
              <a:t>учебной деятельности, становятся более собранными, организованными. У них развивается устойчивое внимание, сосредоточенность, способность к волевым усилиям. При систематическом обучении формируются познавательные интересы.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Обучение детей в коллективе имеет определенные преимущества: в совместной работе они активно влияют друг на друга, имеют возможность проявить инициативу, смекалку. Когда перед детьми ставятся задачи, требующие общих усилий, возникают совместные переживания, формируется чувство </a:t>
            </a:r>
            <a:r>
              <a:rPr lang="ru-RU" sz="2000" dirty="0" smtClean="0">
                <a:effectLst/>
              </a:rPr>
              <a:t>коллективизма.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16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58120" cy="273630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/>
              </a:rPr>
              <a:t>В процессе обучения воспитатель использует различные методы и приемы. Методы обучения - это способы работы воспитателя, с помощью которых достигается усвоение детьми знаний, умений и навыков, а также развитие их познавательных способностей. Прием - это часть метода.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Воспитатель, определяя основной метод обучения, которым он будет пользоваться </a:t>
            </a:r>
            <a:r>
              <a:rPr lang="ru-RU" sz="2000" dirty="0" smtClean="0">
                <a:effectLst/>
              </a:rPr>
              <a:t>в непосредственно образовательной деятельности, </a:t>
            </a:r>
            <a:r>
              <a:rPr lang="ru-RU" sz="2000" dirty="0">
                <a:effectLst/>
              </a:rPr>
              <a:t>использует разнообразные приемы для того, чтобы повысить </a:t>
            </a:r>
            <a:r>
              <a:rPr lang="ru-RU" sz="2000" dirty="0" smtClean="0">
                <a:effectLst/>
              </a:rPr>
              <a:t>эффективность этой деятельности и активность детей.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40968"/>
            <a:ext cx="399593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Условно приемы активизации можно разделить так;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15344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9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Вербальные приемы активизации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2620794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8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Невербальные приемы активизации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388578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7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Ситуативные приемы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96713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4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Игровые приемы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355411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2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Аудиовизуальные приемы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703303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1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99</TotalTime>
  <Words>202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Приемы активизации детей  подготовительной группы в непосредственно образовательной деятельности.</vt:lpstr>
      <vt:lpstr>Непосредственно образовательная деятельность в детском саду имеет большое значение для подготовки детей к школе. Дети овладевают навыками учебной деятельности, становятся более собранными, организованными. У них развивается устойчивое внимание, сосредоточенность, способность к волевым усилиям. При систематическом обучении формируются познавательные интересы. Обучение детей в коллективе имеет определенные преимущества: в совместной работе они активно влияют друг на друга, имеют возможность проявить инициативу, смекалку. Когда перед детьми ставятся задачи, требующие общих усилий, возникают совместные переживания, формируется чувство коллективизма.</vt:lpstr>
      <vt:lpstr>В процессе обучения воспитатель использует различные методы и приемы. Методы обучения - это способы работы воспитателя, с помощью которых достигается усвоение детьми знаний, умений и навыков, а также развитие их познавательных способностей. Прием - это часть метода. Воспитатель, определяя основной метод обучения, которым он будет пользоваться в непосредственно образовательной деятельности, использует разнообразные приемы для того, чтобы повысить эффективность этой деятельности и активность детей.</vt:lpstr>
      <vt:lpstr>Условно приемы активизации можно разделить так;</vt:lpstr>
      <vt:lpstr>Вербальные приемы активизации</vt:lpstr>
      <vt:lpstr>Невербальные приемы активизации</vt:lpstr>
      <vt:lpstr>Ситуативные приемы</vt:lpstr>
      <vt:lpstr>Игровые приемы</vt:lpstr>
      <vt:lpstr>Аудиовизуальные приемы</vt:lpstr>
      <vt:lpstr>Спасибо за внимание! Желаю успехов в работе!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активизации детей  подготовительной группы в непосредственно образовательной деятельности.</dc:title>
  <dc:creator>Николай</dc:creator>
  <cp:lastModifiedBy>Николай</cp:lastModifiedBy>
  <cp:revision>10</cp:revision>
  <dcterms:created xsi:type="dcterms:W3CDTF">2011-11-30T17:26:28Z</dcterms:created>
  <dcterms:modified xsi:type="dcterms:W3CDTF">2011-11-30T19:39:20Z</dcterms:modified>
</cp:coreProperties>
</file>