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ЭН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FFFF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8E26D-DD26-42A9-A9B9-CCA11AFDCF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93CE-F12C-4C5C-A6EB-8A76D37E1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93CE-F12C-4C5C-A6EB-8A76D37E136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93CE-F12C-4C5C-A6EB-8A76D37E136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C65AA1-64CE-46BF-83D9-6336151E99B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724E34-A548-44A9-9FF8-18B79BFAC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1026" name="Picture 2" descr="C:\Users\РЭН\Desktop\египет\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5" name="гитары">
            <a:hlinkClick r:id="" action="ppaction://media"/>
          </p:cNvPr>
          <p:cNvPicPr>
            <a:picLocks noRot="1" noChangeAspect="1"/>
          </p:cNvPicPr>
          <p:nvPr>
            <a:wavAudioFile r:embed="rId1" name="гитары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Акрополь</a:t>
            </a:r>
            <a:endParaRPr lang="ru-RU" dirty="0"/>
          </a:p>
        </p:txBody>
      </p:sp>
      <p:pic>
        <p:nvPicPr>
          <p:cNvPr id="10242" name="Picture 2" descr="C:\Users\РЭН\Desktop\греция\акрополь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5588" y="2522538"/>
            <a:ext cx="1665304" cy="1428750"/>
          </a:xfrm>
          <a:prstGeom prst="rect">
            <a:avLst/>
          </a:prstGeom>
          <a:noFill/>
        </p:spPr>
      </p:pic>
      <p:pic>
        <p:nvPicPr>
          <p:cNvPr id="10243" name="Picture 3" descr="C:\Users\РЭН\Desktop\греция\акрополь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6938" y="2776538"/>
            <a:ext cx="1428750" cy="971550"/>
          </a:xfrm>
          <a:prstGeom prst="rect">
            <a:avLst/>
          </a:prstGeom>
          <a:noFill/>
        </p:spPr>
      </p:pic>
      <p:pic>
        <p:nvPicPr>
          <p:cNvPr id="10244" name="Picture 4" descr="C:\Users\РЭН\Desktop\греция\акрополь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Парфенон</a:t>
            </a:r>
            <a:endParaRPr lang="ru-RU" dirty="0"/>
          </a:p>
        </p:txBody>
      </p:sp>
      <p:pic>
        <p:nvPicPr>
          <p:cNvPr id="11266" name="Picture 2" descr="C:\Users\РЭН\Desktop\греция\акрополь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Древний Рим основан 753года до нашей эры и связан с именем Ромула.</a:t>
            </a:r>
            <a:endParaRPr lang="ru-RU" sz="3600" dirty="0"/>
          </a:p>
        </p:txBody>
      </p:sp>
      <p:pic>
        <p:nvPicPr>
          <p:cNvPr id="12290" name="Picture 2" descr="C:\Users\РЭН\Desktop\рим\ромул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РЭН\Desktop\рим\iCALJ8Z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57864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Колизей</a:t>
            </a:r>
            <a:endParaRPr lang="ru-RU" dirty="0"/>
          </a:p>
        </p:txBody>
      </p:sp>
      <p:pic>
        <p:nvPicPr>
          <p:cNvPr id="14338" name="Picture 2" descr="C:\Users\РЭН\Desktop\рим\коли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3999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Римский форум</a:t>
            </a:r>
            <a:endParaRPr lang="ru-RU" dirty="0"/>
          </a:p>
        </p:txBody>
      </p:sp>
      <p:pic>
        <p:nvPicPr>
          <p:cNvPr id="15362" name="Picture 2" descr="C:\Users\РЭН\Desktop\рим\римский фору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Пантион</a:t>
            </a:r>
            <a:endParaRPr lang="ru-RU" dirty="0"/>
          </a:p>
        </p:txBody>
      </p:sp>
      <p:pic>
        <p:nvPicPr>
          <p:cNvPr id="16386" name="Picture 2" descr="C:\Users\РЭН\Desktop\рим\пантеон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500562" cy="5429264"/>
          </a:xfrm>
          <a:prstGeom prst="rect">
            <a:avLst/>
          </a:prstGeom>
          <a:noFill/>
        </p:spPr>
      </p:pic>
      <p:pic>
        <p:nvPicPr>
          <p:cNvPr id="16387" name="Picture 3" descr="C:\Users\РЭН\Desktop\рим\панте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500562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Помпеи</a:t>
            </a:r>
            <a:endParaRPr lang="ru-RU" dirty="0"/>
          </a:p>
        </p:txBody>
      </p:sp>
      <p:pic>
        <p:nvPicPr>
          <p:cNvPr id="17410" name="Picture 2" descr="C:\Users\РЭН\Desktop\рим\помп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42968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Назовите государства Древнего Мира.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Пирамида фараона </a:t>
            </a:r>
            <a:r>
              <a:rPr lang="ru-RU" sz="3600" dirty="0"/>
              <a:t>Х</a:t>
            </a:r>
            <a:r>
              <a:rPr lang="ru-RU" sz="3600" dirty="0" smtClean="0"/>
              <a:t>еопса</a:t>
            </a:r>
            <a:endParaRPr lang="ru-RU" sz="3600" dirty="0"/>
          </a:p>
        </p:txBody>
      </p:sp>
      <p:pic>
        <p:nvPicPr>
          <p:cNvPr id="2050" name="Picture 2" descr="C:\Users\РЭН\Desktop\египет\i[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696"/>
            <a:ext cx="9144000" cy="5729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ЭН\Desktop\египет\image009_800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929718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храм </a:t>
            </a:r>
            <a:r>
              <a:rPr lang="ru-RU" dirty="0" err="1" smtClean="0"/>
              <a:t>Карнак</a:t>
            </a:r>
            <a:endParaRPr lang="ru-RU" dirty="0"/>
          </a:p>
        </p:txBody>
      </p:sp>
      <p:pic>
        <p:nvPicPr>
          <p:cNvPr id="4098" name="Picture 2" descr="C:\Users\РЭН\Desktop\египет\кар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храм Луксор</a:t>
            </a:r>
            <a:endParaRPr lang="ru-RU" dirty="0"/>
          </a:p>
        </p:txBody>
      </p:sp>
      <p:pic>
        <p:nvPicPr>
          <p:cNvPr id="5122" name="Picture 2" descr="C:\Users\РЭН\Desktop\египет\луксор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/>
          <a:lstStyle/>
          <a:p>
            <a:r>
              <a:rPr lang="en-US" dirty="0" smtClean="0"/>
              <a:t>pp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Древняя Греция</a:t>
            </a:r>
            <a:r>
              <a:rPr lang="en-US" sz="3200" dirty="0" smtClean="0"/>
              <a:t> </a:t>
            </a:r>
            <a:r>
              <a:rPr lang="ru-RU" sz="3200" dirty="0" smtClean="0"/>
              <a:t>. Греческие боги: Зевс-громовержец. Посейдон, Аид.</a:t>
            </a:r>
            <a:endParaRPr lang="ru-RU" sz="3200" dirty="0"/>
          </a:p>
        </p:txBody>
      </p:sp>
      <p:pic>
        <p:nvPicPr>
          <p:cNvPr id="6146" name="Picture 2" descr="C:\Users\РЭН\Desktop\греция\зев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643306" cy="5357826"/>
          </a:xfrm>
          <a:prstGeom prst="rect">
            <a:avLst/>
          </a:prstGeom>
          <a:noFill/>
        </p:spPr>
      </p:pic>
      <p:pic>
        <p:nvPicPr>
          <p:cNvPr id="6147" name="Picture 3" descr="C:\Users\РЭН\Desktop\греция\посейд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3286148" cy="3286148"/>
          </a:xfrm>
          <a:prstGeom prst="rect">
            <a:avLst/>
          </a:prstGeom>
          <a:noFill/>
        </p:spPr>
      </p:pic>
      <p:pic>
        <p:nvPicPr>
          <p:cNvPr id="6148" name="Picture 4" descr="C:\Users\РЭН\Desktop\греция\а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86190"/>
            <a:ext cx="307180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Бог виноделия –Дионис и Богиня </a:t>
            </a:r>
            <a:r>
              <a:rPr lang="ru-RU" sz="3600" dirty="0" err="1" smtClean="0"/>
              <a:t>любви_Афродита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7170" name="Picture 2" descr="C:\Users\РЭН\Desktop\греция\дион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500562" cy="5357826"/>
          </a:xfrm>
          <a:prstGeom prst="rect">
            <a:avLst/>
          </a:prstGeom>
          <a:noFill/>
        </p:spPr>
      </p:pic>
      <p:pic>
        <p:nvPicPr>
          <p:cNvPr id="7171" name="Picture 3" descr="C:\Users\РЭН\Desktop\греция\афроди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357686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Афины</a:t>
            </a:r>
            <a:endParaRPr lang="ru-RU" dirty="0"/>
          </a:p>
        </p:txBody>
      </p:sp>
      <p:pic>
        <p:nvPicPr>
          <p:cNvPr id="8194" name="Picture 2" descr="C:\Users\РЭН\Desktop\греция\аф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9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Акрополь</a:t>
            </a:r>
            <a:endParaRPr lang="ru-RU" dirty="0"/>
          </a:p>
        </p:txBody>
      </p:sp>
      <p:pic>
        <p:nvPicPr>
          <p:cNvPr id="9218" name="Picture 2" descr="C:\Users\РЭН\Desktop\греция\акроп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61</Words>
  <Application>Microsoft Office PowerPoint</Application>
  <PresentationFormat>Экран (4:3)</PresentationFormat>
  <Paragraphs>19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Древний Египет</vt:lpstr>
      <vt:lpstr>Пирамида фараона Хеопса</vt:lpstr>
      <vt:lpstr>Слайд 3</vt:lpstr>
      <vt:lpstr>Древний храм Карнак</vt:lpstr>
      <vt:lpstr>Древний храм Луксор</vt:lpstr>
      <vt:lpstr>Древняя Греция . Греческие боги: Зевс-громовержец. Посейдон, Аид.</vt:lpstr>
      <vt:lpstr>Бог виноделия –Дионис и Богиня любви_Афродита.</vt:lpstr>
      <vt:lpstr>Афины</vt:lpstr>
      <vt:lpstr>Акрополь</vt:lpstr>
      <vt:lpstr>Акрополь</vt:lpstr>
      <vt:lpstr>Парфенон</vt:lpstr>
      <vt:lpstr>Древний Рим основан 753года до нашей эры и связан с именем Ромула.</vt:lpstr>
      <vt:lpstr>Слайд 13</vt:lpstr>
      <vt:lpstr>Колизей</vt:lpstr>
      <vt:lpstr>Римский форум</vt:lpstr>
      <vt:lpstr>Пантион</vt:lpstr>
      <vt:lpstr>Помпеи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 Египет</dc:title>
  <dc:creator>РЭН</dc:creator>
  <cp:lastModifiedBy>РЭН</cp:lastModifiedBy>
  <cp:revision>9</cp:revision>
  <dcterms:created xsi:type="dcterms:W3CDTF">2012-01-15T07:53:48Z</dcterms:created>
  <dcterms:modified xsi:type="dcterms:W3CDTF">2012-01-15T14:35:51Z</dcterms:modified>
</cp:coreProperties>
</file>