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1"/>
  </p:notesMasterIdLst>
  <p:handoutMasterIdLst>
    <p:handoutMasterId r:id="rId22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8" r:id="rId10"/>
    <p:sldId id="279" r:id="rId11"/>
    <p:sldId id="284" r:id="rId12"/>
    <p:sldId id="280" r:id="rId13"/>
    <p:sldId id="283" r:id="rId14"/>
    <p:sldId id="281" r:id="rId15"/>
    <p:sldId id="282" r:id="rId16"/>
    <p:sldId id="286" r:id="rId17"/>
    <p:sldId id="285" r:id="rId18"/>
    <p:sldId id="289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66FF66"/>
    <a:srgbClr val="FF3399"/>
    <a:srgbClr val="FF0000"/>
    <a:srgbClr val="00FFCC"/>
    <a:srgbClr val="FF9900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266" autoAdjust="0"/>
  </p:normalViewPr>
  <p:slideViewPr>
    <p:cSldViewPr>
      <p:cViewPr varScale="1">
        <p:scale>
          <a:sx n="79" d="100"/>
          <a:sy n="7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EC82-D546-475C-88DD-6E1E154C003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602F-1769-4039-9382-0685EBB38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614A-322B-43C6-AB70-ADD8F096BCF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69CE-6D87-4E47-A812-38680B5AE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69CE-6D87-4E47-A812-38680B5AE0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819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5A4C-FA00-4AA3-9477-ED5251A7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7A8594-FEEE-496F-B88C-11598D26A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285728"/>
            <a:ext cx="7772400" cy="1736725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28728" y="357166"/>
            <a:ext cx="6400800" cy="1643074"/>
          </a:xfrm>
          <a:noFill/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Проект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>«Прогулка с интересом»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6386" name="Picture 2" descr="F:\Проект Прогулка с интересом\фото-моя группа\P1010199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643042" y="2143116"/>
            <a:ext cx="6047999" cy="453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28"/>
            <a:ext cx="7772400" cy="428628"/>
          </a:xfrm>
        </p:spPr>
        <p:txBody>
          <a:bodyPr/>
          <a:lstStyle/>
          <a:p>
            <a:r>
              <a:rPr lang="ru-RU" sz="2800" dirty="0" smtClean="0"/>
              <a:t>Поздняя осень – все листья облетели.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2000240"/>
            <a:ext cx="6400800" cy="3638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00108"/>
            <a:ext cx="7500957" cy="562571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42853"/>
            <a:ext cx="7772400" cy="642941"/>
          </a:xfrm>
        </p:spPr>
        <p:txBody>
          <a:bodyPr/>
          <a:lstStyle/>
          <a:p>
            <a:r>
              <a:rPr lang="ru-RU" sz="2800" dirty="0" smtClean="0"/>
              <a:t>Только елочки стоят зеленые.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928670"/>
            <a:ext cx="7620021" cy="571501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428627"/>
          </a:xfrm>
        </p:spPr>
        <p:txBody>
          <a:bodyPr/>
          <a:lstStyle/>
          <a:p>
            <a:r>
              <a:rPr lang="ru-RU" sz="2800" dirty="0" smtClean="0"/>
              <a:t>А мы листочки соберем и сделаем гербарий.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714356"/>
            <a:ext cx="7905773" cy="592933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428627"/>
          </a:xfrm>
        </p:spPr>
        <p:txBody>
          <a:bodyPr/>
          <a:lstStyle/>
          <a:p>
            <a:r>
              <a:rPr lang="ru-RU" sz="2800" dirty="0" smtClean="0"/>
              <a:t>Последние осенние цветы.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0102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7" y="785794"/>
            <a:ext cx="7715272" cy="578645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42853"/>
            <a:ext cx="7772400" cy="571503"/>
          </a:xfrm>
        </p:spPr>
        <p:txBody>
          <a:bodyPr/>
          <a:lstStyle/>
          <a:p>
            <a:r>
              <a:rPr lang="ru-RU" sz="2800" dirty="0" smtClean="0"/>
              <a:t>Поиграем с листочками – подуем на них.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19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928670"/>
            <a:ext cx="8001056" cy="564360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642941"/>
          </a:xfrm>
        </p:spPr>
        <p:txBody>
          <a:bodyPr/>
          <a:lstStyle/>
          <a:p>
            <a:r>
              <a:rPr lang="ru-RU" sz="2800" dirty="0" smtClean="0"/>
              <a:t>А теперь выполним пальчиковую гимнастику.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928670"/>
            <a:ext cx="7524835" cy="564362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42853"/>
            <a:ext cx="7772400" cy="428627"/>
          </a:xfrm>
        </p:spPr>
        <p:txBody>
          <a:bodyPr/>
          <a:lstStyle/>
          <a:p>
            <a:r>
              <a:rPr lang="ru-RU" sz="2800" dirty="0" smtClean="0"/>
              <a:t>До свидания, осень!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0102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767934"/>
            <a:ext cx="7834335" cy="587575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500065"/>
          </a:xfrm>
        </p:spPr>
        <p:txBody>
          <a:bodyPr/>
          <a:lstStyle/>
          <a:p>
            <a:r>
              <a:rPr lang="ru-RU" sz="2800" dirty="0" smtClean="0"/>
              <a:t>Уголок для родителей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5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1071546"/>
            <a:ext cx="7000924" cy="564327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10102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5786" y="500042"/>
            <a:ext cx="7548616" cy="600076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214291"/>
            <a:ext cx="7772400" cy="428628"/>
          </a:xfrm>
        </p:spPr>
        <p:txBody>
          <a:bodyPr/>
          <a:lstStyle/>
          <a:p>
            <a:r>
              <a:rPr lang="ru-RU" sz="2800" dirty="0" smtClean="0"/>
              <a:t>Буклеты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928670"/>
            <a:ext cx="7620022" cy="571501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642918"/>
            <a:ext cx="7772400" cy="564360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u="sng" dirty="0" smtClean="0"/>
              <a:t>Цель проекта:</a:t>
            </a:r>
            <a:r>
              <a:rPr lang="ru-RU" sz="4000" u="sng" dirty="0" smtClean="0"/>
              <a:t> </a:t>
            </a:r>
            <a:r>
              <a:rPr lang="ru-RU" sz="4000" dirty="0" smtClean="0"/>
              <a:t>формирование интереса к движениям и здоровому образу жизни; активизация познавательных интересов; заинтересовать родителей в активном проведении прогулок.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0"/>
            <a:ext cx="7772400" cy="6429420"/>
          </a:xfrm>
        </p:spPr>
        <p:txBody>
          <a:bodyPr/>
          <a:lstStyle/>
          <a:p>
            <a:pPr algn="l"/>
            <a:r>
              <a:rPr lang="ru-RU" sz="3600" b="1" dirty="0" smtClean="0"/>
              <a:t>            </a:t>
            </a:r>
            <a:r>
              <a:rPr lang="ru-RU" sz="3600" b="1" u="sng" dirty="0" smtClean="0"/>
              <a:t>Задачи проекта: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-удовлетворение природной потребности детей в движении;</a:t>
            </a:r>
            <a:br>
              <a:rPr lang="ru-RU" sz="3600" dirty="0" smtClean="0"/>
            </a:br>
            <a:r>
              <a:rPr lang="ru-RU" sz="3600" dirty="0" smtClean="0"/>
              <a:t>-формирование разумного отношения к своему здоровью; </a:t>
            </a:r>
            <a:br>
              <a:rPr lang="ru-RU" sz="3600" dirty="0" smtClean="0"/>
            </a:br>
            <a:r>
              <a:rPr lang="ru-RU" sz="3600" dirty="0" smtClean="0"/>
              <a:t>- расширение кругозора детей; развитие памяти, внимания, речи; </a:t>
            </a:r>
            <a:br>
              <a:rPr lang="ru-RU" sz="3600" dirty="0" smtClean="0"/>
            </a:br>
            <a:r>
              <a:rPr lang="ru-RU" sz="3600" dirty="0" smtClean="0"/>
              <a:t>- формирование интереса к окружающему миру, явлениям живой природы;</a:t>
            </a:r>
            <a:br>
              <a:rPr lang="ru-RU" sz="3600" dirty="0" smtClean="0"/>
            </a:br>
            <a:r>
              <a:rPr lang="ru-RU" sz="3600" dirty="0" smtClean="0"/>
              <a:t>-создание благоприятной психологической обстановки. </a:t>
            </a:r>
            <a:endParaRPr lang="ru-RU" sz="3600" dirty="0"/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071547"/>
            <a:ext cx="7772400" cy="5143535"/>
          </a:xfrm>
        </p:spPr>
        <p:txBody>
          <a:bodyPr/>
          <a:lstStyle/>
          <a:p>
            <a:r>
              <a:rPr lang="ru-RU" sz="4400" b="1" dirty="0" smtClean="0"/>
              <a:t>Продолжительность проекта: </a:t>
            </a:r>
            <a:r>
              <a:rPr lang="ru-RU" sz="4400" dirty="0" smtClean="0"/>
              <a:t>краткосрочный      (1 неделя)</a:t>
            </a:r>
            <a:br>
              <a:rPr lang="ru-RU" sz="4400" dirty="0" smtClean="0"/>
            </a:br>
            <a:r>
              <a:rPr lang="ru-RU" sz="4400" b="1" i="1" dirty="0" smtClean="0"/>
              <a:t>   Участники проекта:</a:t>
            </a:r>
            <a:r>
              <a:rPr lang="ru-RU" sz="4400" dirty="0" smtClean="0"/>
              <a:t> дети старшей группы, воспитатели, логопед, родители.</a:t>
            </a:r>
            <a:endParaRPr lang="ru-RU" sz="4400" dirty="0"/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692275"/>
            <a:ext cx="7772400" cy="2879733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sz="9600" b="1" dirty="0" smtClean="0">
                <a:latin typeface="Monotype Corsiva" pitchFamily="66" charset="0"/>
              </a:rPr>
              <a:t>Реализация проекта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07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57166"/>
            <a:ext cx="7772400" cy="6500833"/>
          </a:xfrm>
        </p:spPr>
        <p:txBody>
          <a:bodyPr/>
          <a:lstStyle/>
          <a:p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u="sng" dirty="0" smtClean="0"/>
              <a:t>Подготовительный этап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Диагностический опрос родителей  «Где и как вы гуляете с детьми?».</a:t>
            </a:r>
            <a:br>
              <a:rPr lang="ru-RU" sz="3200" dirty="0" smtClean="0"/>
            </a:br>
            <a:r>
              <a:rPr lang="ru-RU" sz="3200" dirty="0" smtClean="0"/>
              <a:t>- Оформление информационного уголка для родителей.</a:t>
            </a:r>
            <a:br>
              <a:rPr lang="ru-RU" sz="3200" dirty="0" smtClean="0"/>
            </a:br>
            <a:r>
              <a:rPr lang="ru-RU" sz="3200" dirty="0" smtClean="0"/>
              <a:t>- Изготовление буклетов.</a:t>
            </a:r>
            <a:br>
              <a:rPr lang="ru-RU" sz="3200" dirty="0" smtClean="0"/>
            </a:br>
            <a:r>
              <a:rPr lang="ru-RU" sz="3200" dirty="0" smtClean="0"/>
              <a:t>- Подбор подвижных игр.</a:t>
            </a:r>
            <a:br>
              <a:rPr lang="ru-RU" sz="3200" dirty="0" smtClean="0"/>
            </a:br>
            <a:r>
              <a:rPr lang="ru-RU" sz="3200" dirty="0" smtClean="0"/>
              <a:t>- Подбор стихотворений.</a:t>
            </a:r>
            <a:br>
              <a:rPr lang="ru-RU" sz="3200" dirty="0" smtClean="0"/>
            </a:br>
            <a:r>
              <a:rPr lang="ru-RU" sz="3200" dirty="0" smtClean="0"/>
              <a:t>- Подбор пальчиковых,  дыхательных, зрительных гимнастик.</a:t>
            </a:r>
            <a:r>
              <a:rPr lang="ru-RU" sz="3200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642918"/>
            <a:ext cx="7772400" cy="6215082"/>
          </a:xfrm>
        </p:spPr>
        <p:txBody>
          <a:bodyPr/>
          <a:lstStyle/>
          <a:p>
            <a:r>
              <a:rPr lang="ru-RU" sz="4000" b="1" i="1" u="sng" dirty="0" smtClean="0"/>
              <a:t>Основной этап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Мероприятия: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Беседы о здоровье, режиме дня, закаливании </a:t>
            </a:r>
            <a:br>
              <a:rPr lang="ru-RU" sz="3600" dirty="0" smtClean="0"/>
            </a:br>
            <a:r>
              <a:rPr lang="ru-RU" sz="3600" dirty="0" smtClean="0"/>
              <a:t>- Подвижные игры </a:t>
            </a:r>
            <a:br>
              <a:rPr lang="ru-RU" sz="3600" dirty="0" smtClean="0"/>
            </a:br>
            <a:r>
              <a:rPr lang="ru-RU" sz="3600" dirty="0" smtClean="0"/>
              <a:t>- Проведение наблюдений </a:t>
            </a:r>
            <a:br>
              <a:rPr lang="ru-RU" sz="3600" dirty="0" smtClean="0"/>
            </a:br>
            <a:r>
              <a:rPr lang="ru-RU" sz="3600" dirty="0" smtClean="0"/>
              <a:t>- Проведение разных видов гимнастик</a:t>
            </a:r>
            <a:br>
              <a:rPr lang="ru-RU" sz="3600" dirty="0" smtClean="0"/>
            </a:br>
            <a:r>
              <a:rPr lang="ru-RU" sz="3600" dirty="0" smtClean="0"/>
              <a:t>- Чтение художественных произведений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357167"/>
            <a:ext cx="7772400" cy="714379"/>
          </a:xfrm>
        </p:spPr>
        <p:txBody>
          <a:bodyPr/>
          <a:lstStyle/>
          <a:p>
            <a:r>
              <a:rPr lang="ru-RU" sz="2800" dirty="0" smtClean="0"/>
              <a:t>Играем в подвижную игру  «Белка и орешки»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0102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71546"/>
            <a:ext cx="7358114" cy="551858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500065"/>
          </a:xfrm>
        </p:spPr>
        <p:txBody>
          <a:bodyPr/>
          <a:lstStyle/>
          <a:p>
            <a:r>
              <a:rPr lang="ru-RU" sz="2800" dirty="0" smtClean="0"/>
              <a:t>Подвижная игра «Какого цвета осень?»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102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1142984"/>
            <a:ext cx="7024705" cy="5268529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Круг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745</TotalTime>
  <Words>104</Words>
  <Application>Microsoft Office PowerPoint</Application>
  <PresentationFormat>Экран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2_Круги</vt:lpstr>
      <vt:lpstr>               </vt:lpstr>
      <vt:lpstr>Цель проекта: формирование интереса к движениям и здоровому образу жизни; активизация познавательных интересов; заинтересовать родителей в активном проведении прогулок.  </vt:lpstr>
      <vt:lpstr>            Задачи проекта: -удовлетворение природной потребности детей в движении; -формирование разумного отношения к своему здоровью;  - расширение кругозора детей; развитие памяти, внимания, речи;  - формирование интереса к окружающему миру, явлениям живой природы; -создание благоприятной психологической обстановки. </vt:lpstr>
      <vt:lpstr>Продолжительность проекта: краткосрочный      (1 неделя)    Участники проекта: дети старшей группы, воспитатели, логопед, родители.</vt:lpstr>
      <vt:lpstr>Реализация проекта</vt:lpstr>
      <vt:lpstr>  Подготовительный этап   - Диагностический опрос родителей  «Где и как вы гуляете с детьми?». - Оформление информационного уголка для родителей. - Изготовление буклетов. - Подбор подвижных игр. - Подбор стихотворений. - Подбор пальчиковых,  дыхательных, зрительных гимнастик.  </vt:lpstr>
      <vt:lpstr>Основной этап Мероприятия: - Беседы о здоровье, режиме дня, закаливании  - Подвижные игры  - Проведение наблюдений  - Проведение разных видов гимнастик - Чтение художественных произведений </vt:lpstr>
      <vt:lpstr>Играем в подвижную игру  «Белка и орешки»</vt:lpstr>
      <vt:lpstr>Подвижная игра «Какого цвета осень?»</vt:lpstr>
      <vt:lpstr>Поздняя осень – все листья облетели.</vt:lpstr>
      <vt:lpstr>Только елочки стоят зеленые.</vt:lpstr>
      <vt:lpstr>А мы листочки соберем и сделаем гербарий.</vt:lpstr>
      <vt:lpstr>Последние осенние цветы.</vt:lpstr>
      <vt:lpstr>Поиграем с листочками – подуем на них.</vt:lpstr>
      <vt:lpstr>А теперь выполним пальчиковую гимнастику.</vt:lpstr>
      <vt:lpstr>До свидания, осень!</vt:lpstr>
      <vt:lpstr>Уголок для родителей</vt:lpstr>
      <vt:lpstr>Слайд 18</vt:lpstr>
      <vt:lpstr>Буклеты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МУНИЦИПАЛЬНОГО ОБРАЗОВАНИЯ ЛЕНИНГРАДСКИЙ РАЙОН  МУНИЦИПАЛЬНОЕ ДОШКОЛЬНОЕ ОБРАЗОВАТЕЛЬНОГ УЧРЕЖДЕНИЕ ДЕТСКИЙ   САД ОБЩЕРАЗВИВАЮЩЕГО ВИДА № 33  СТАНИЦЫ НОВОПЛАТНИРОВСКОЙ МУНИЦИПАЛЬНОГО ОБРАЗОВАНИЯ ЛЕНИНГРАДСКИЙ РАЙОН</dc:title>
  <dc:creator>eXPerience</dc:creator>
  <cp:lastModifiedBy>Пользователь</cp:lastModifiedBy>
  <cp:revision>48</cp:revision>
  <dcterms:created xsi:type="dcterms:W3CDTF">2009-04-02T05:44:33Z</dcterms:created>
  <dcterms:modified xsi:type="dcterms:W3CDTF">2013-03-20T13:50:37Z</dcterms:modified>
</cp:coreProperties>
</file>