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0DF8-A261-47FA-AD41-479AFD364B3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69F-3EB8-4EB6-AA2C-376318559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0DF8-A261-47FA-AD41-479AFD364B3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69F-3EB8-4EB6-AA2C-376318559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0DF8-A261-47FA-AD41-479AFD364B3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69F-3EB8-4EB6-AA2C-376318559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0DF8-A261-47FA-AD41-479AFD364B3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69F-3EB8-4EB6-AA2C-376318559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0DF8-A261-47FA-AD41-479AFD364B3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69F-3EB8-4EB6-AA2C-376318559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0DF8-A261-47FA-AD41-479AFD364B3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69F-3EB8-4EB6-AA2C-376318559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0DF8-A261-47FA-AD41-479AFD364B3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69F-3EB8-4EB6-AA2C-376318559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0DF8-A261-47FA-AD41-479AFD364B3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69F-3EB8-4EB6-AA2C-376318559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0DF8-A261-47FA-AD41-479AFD364B3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69F-3EB8-4EB6-AA2C-376318559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0DF8-A261-47FA-AD41-479AFD364B3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69F-3EB8-4EB6-AA2C-376318559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0DF8-A261-47FA-AD41-479AFD364B3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69F-3EB8-4EB6-AA2C-376318559A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00DF8-A261-47FA-AD41-479AFD364B3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E69F-3EB8-4EB6-AA2C-376318559A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Презентация на тему: «Зимняя Олимпиада в Сочи 2014»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( для </a:t>
            </a:r>
            <a:r>
              <a:rPr lang="en-US" dirty="0" smtClean="0"/>
              <a:t>I </a:t>
            </a:r>
            <a:r>
              <a:rPr lang="ru-RU" dirty="0" smtClean="0"/>
              <a:t>младшей группы )</a:t>
            </a:r>
          </a:p>
          <a:p>
            <a:endParaRPr lang="ru-RU" dirty="0"/>
          </a:p>
          <a:p>
            <a:r>
              <a:rPr lang="ru-RU" dirty="0" smtClean="0"/>
              <a:t>Медведева К. М.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Олимпийские талисманы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талисманы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428736"/>
            <a:ext cx="8429684" cy="500066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миш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571480"/>
            <a:ext cx="7429552" cy="607223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й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14290"/>
            <a:ext cx="7858180" cy="635798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гепард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0"/>
            <a:ext cx="6143668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Зимние олимпийские виды спорта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все зимние виды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761331"/>
            <a:ext cx="7620000" cy="42037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бег на коньках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857232"/>
            <a:ext cx="6034617" cy="452596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арное катани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785794"/>
            <a:ext cx="7572428" cy="542928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хокке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500042"/>
            <a:ext cx="7732216" cy="607223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облож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Эмблема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кольц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504646"/>
            <a:ext cx="4357718" cy="535335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Олимпийский символ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5 колече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25" y="2072481"/>
            <a:ext cx="7143750" cy="35814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Олимпийский флаг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флаг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Олимпийский факел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факел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9750" y="2310606"/>
            <a:ext cx="5524500" cy="310515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Горящий факел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горящий факел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2137" y="2053431"/>
            <a:ext cx="5419725" cy="36195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Олимпийский огонь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огон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1504" y="1600200"/>
            <a:ext cx="5600992" cy="452596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Олимпийские медали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Олимпийские-медали-2010-года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500" y="1934369"/>
            <a:ext cx="5715000" cy="385762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41</Words>
  <Application>Microsoft Office PowerPoint</Application>
  <PresentationFormat>Экран (4:3)</PresentationFormat>
  <Paragraphs>13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на тему: «Зимняя Олимпиада в Сочи 2014»</vt:lpstr>
      <vt:lpstr>Слайд 2</vt:lpstr>
      <vt:lpstr>Эмблема</vt:lpstr>
      <vt:lpstr>Олимпийский символ</vt:lpstr>
      <vt:lpstr>Олимпийский флаг</vt:lpstr>
      <vt:lpstr>Олимпийский факел</vt:lpstr>
      <vt:lpstr>Горящий факел</vt:lpstr>
      <vt:lpstr>Олимпийский огонь</vt:lpstr>
      <vt:lpstr>Олимпийские медали</vt:lpstr>
      <vt:lpstr>Олимпийские талисманы</vt:lpstr>
      <vt:lpstr>Слайд 11</vt:lpstr>
      <vt:lpstr>Слайд 12</vt:lpstr>
      <vt:lpstr>Слайд 13</vt:lpstr>
      <vt:lpstr>Зимние олимпийские виды спорта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«Зимняя Олимпиада в Сочи 2014»</dc:title>
  <dc:creator>viniplushik</dc:creator>
  <cp:lastModifiedBy>viniplushik</cp:lastModifiedBy>
  <cp:revision>28</cp:revision>
  <dcterms:created xsi:type="dcterms:W3CDTF">2013-03-24T21:37:50Z</dcterms:created>
  <dcterms:modified xsi:type="dcterms:W3CDTF">2013-03-24T22:13:30Z</dcterms:modified>
</cp:coreProperties>
</file>