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60" r:id="rId4"/>
    <p:sldId id="265" r:id="rId5"/>
    <p:sldId id="268" r:id="rId6"/>
    <p:sldId id="264" r:id="rId7"/>
    <p:sldId id="267" r:id="rId8"/>
    <p:sldId id="263" r:id="rId9"/>
    <p:sldId id="266" r:id="rId10"/>
    <p:sldId id="273" r:id="rId11"/>
    <p:sldId id="259" r:id="rId12"/>
    <p:sldId id="271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F7FFE-D569-4525-9090-5AA4F086E00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17637-AC7B-4497-BE80-E6B0BDB7DD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7637-AC7B-4497-BE80-E6B0BDB7DD5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7637-AC7B-4497-BE80-E6B0BDB7DD58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AD2C3-7BE0-46DD-B9AE-A61825C0FFE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ED157-184F-43D1-B8EB-8932A30E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Поздняя осень\Поздняя осень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85852" y="142852"/>
            <a:ext cx="70723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Поздняя осень</a:t>
            </a:r>
            <a:endParaRPr lang="ru-RU" sz="8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1\Рабочий стол\Поздняя осень\Поздняяя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214290"/>
            <a:ext cx="49292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Ложился на поля туман,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Гусей крикливых караван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Тянулся к югу: приближалась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Довольно скучная пора;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Стоял ноябрь уж у двора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А. С. Пушкин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1\Рабочий стол\Поздняя осень\Поздняя осень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1\Рабочий стол\Поздняя осень\Поздняя осень 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14290"/>
            <a:ext cx="4214842" cy="31432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14291"/>
            <a:ext cx="40005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Собрались и полетели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Утки в дальнюю дорогу.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 корнями старой ели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Мастерит медведь берлогу.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Заяц в мех оделся белый,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Стало зайчику тепло.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Носит белка месяц целый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 запас грибы в дупло.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Рыщут волки ночью темной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добычей по лесам.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 кустов к тетерке сонной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Пробирается лиса.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Прячет на зиму кедровка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старый мох орехи ловко.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Хвою щиплют глухари.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Зимовать к нам прилетели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Северяне-снегири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Е. Головин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1\Рабочий стол\Поздняя осень\Поздняя осень 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3500438"/>
            <a:ext cx="4214842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1\Рабочий стол\Поздняя осень\Поздняя осень 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9001156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1\Рабочий стол\Поздняя осень\Поздняя осень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14612" y="0"/>
            <a:ext cx="45005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неба падают дождинки,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Поздней осени слезинки,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Она плачет и рыдает,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за ней зима ступает.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Вьюга кружит, ворожит,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Всё снежком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припорошит</a:t>
            </a:r>
          </a:p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В. </a:t>
            </a:r>
            <a:r>
              <a:rPr lang="ru-RU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Лисицка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6116" y="214291"/>
            <a:ext cx="25003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Сочинение.</a:t>
            </a:r>
          </a:p>
          <a:p>
            <a:pPr algn="ctr"/>
            <a:r>
              <a:rPr lang="ru-RU" sz="2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Поздняя осень.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142984"/>
            <a:ext cx="3643339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2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Конец осени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: осенние дни и ночи (короче, длиннее)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Серые тучи. Постоянный дождь. Холод и сырость.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Листопад. Голые деревья.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(Пейзаж из осеннего становится зимним)</a:t>
            </a:r>
          </a:p>
          <a:p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Замирание растений.</a:t>
            </a:r>
          </a:p>
          <a:p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5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Заботы животных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(медведи, ежи, белки)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Отлёт птиц.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Скоро зима.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(Зима пока у осени в гостях.)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1142984"/>
            <a:ext cx="45005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 для справок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Глубокая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осень.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Хмуро и неприветливо.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Низкие тучи.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Хмурится осень. Моросит дождь.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Сыплет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мелкий дождик.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Снег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 дождём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Выпадает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первый снег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Ночью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бывают заморозки.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ногами грязь.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Ветер срывает с деревьев последние листья.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лесу пусто, уныло и тихо.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Покинули лес птицы.  </a:t>
            </a:r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785918" y="3714752"/>
            <a:ext cx="478634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1\Рабочий стол\Поздняя осень\Поздняя осень 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4429132"/>
            <a:ext cx="6572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Листья кружат на ветру, землю укрывают,</a:t>
            </a:r>
            <a:b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Завершая жизнь свою, тихо умирают.</a:t>
            </a:r>
            <a:b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Улетели стаи птиц вслед за тёплым летом…</a:t>
            </a:r>
            <a:b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Уже Матушка-Зима ходит рядом где-то.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С. Богдан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\Рабочий стол\Поздняя осень\поздняя осень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1\Рабочий стол\Поздняя осень\Поздняя осень 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728" y="2500306"/>
            <a:ext cx="62865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берега несмело </a:t>
            </a:r>
            <a:b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Ложится хрупкий лед. </a:t>
            </a:r>
            <a:b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Печально туча серая </a:t>
            </a:r>
            <a:b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дну пруда плывет. </a:t>
            </a:r>
            <a:b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Суровой дышит осенью </a:t>
            </a:r>
            <a:b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Прозрачная вода. </a:t>
            </a:r>
            <a:b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Деревья листья сбросили, </a:t>
            </a:r>
            <a:b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Встречая холода</a:t>
            </a:r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Г. </a:t>
            </a:r>
            <a:r>
              <a:rPr lang="ru-RU" sz="3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Ладонщиков</a:t>
            </a:r>
            <a:endParaRPr lang="ru-RU" sz="3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1\Рабочий стол\Поздняя осень\Поздняя осень 13.jpg"/>
          <p:cNvPicPr>
            <a:picLocks noChangeAspect="1" noChangeArrowheads="1"/>
          </p:cNvPicPr>
          <p:nvPr/>
        </p:nvPicPr>
        <p:blipFill>
          <a:blip r:embed="rId2"/>
          <a:srcRect b="7291"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29190" y="857232"/>
            <a:ext cx="4071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Нивы сжаты, рощи голы,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воды туман и сырость.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Колесом за сини горы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Солнце тихое скатилось.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Дремлет взрытая дорога.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Ей сегодня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примечталось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совсем-совсем немного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Ждать зимы седой осталось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С. Есенин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1\Рабочий стол\Поздняя осень\Поздняя осень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4429132"/>
            <a:ext cx="45005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народе говорят,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ноябре зима с осенью борется. И называют ноябрь сумерками года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1\Рабочий стол\Поздняя осень\Поздняя осень 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3643314"/>
            <a:ext cx="49292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Уж небо осенью дышало,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Уж реже солнышко блистало,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Короче становился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день…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А. С. Пушкин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1\Рабочий стол\Поздняя осень\Поздняя осень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4643446"/>
            <a:ext cx="57864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Поздняя осень в дождях загуляла,</a:t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Солнце закрыла любителям тьмы.</a:t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Поздняя осень с дождями играла,</a:t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Гонит тепло в ожиданье зимы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С. Сирена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1\Рабочий стол\Поздняя осень\Поздняя осень 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4429132"/>
            <a:ext cx="51435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Скучная картина!</a:t>
            </a:r>
            <a:b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Тучи без конца,</a:t>
            </a:r>
            <a:b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Дождик так и льется,</a:t>
            </a:r>
            <a:b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Лужи у крыльца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А. Плещеев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209</Words>
  <Application>Microsoft Office PowerPoint</Application>
  <PresentationFormat>Экран (4:3)</PresentationFormat>
  <Paragraphs>46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2012-10-25T08:20:54Z</dcterms:created>
  <dcterms:modified xsi:type="dcterms:W3CDTF">2013-01-07T18:58:04Z</dcterms:modified>
</cp:coreProperties>
</file>