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4" r:id="rId9"/>
    <p:sldId id="265" r:id="rId10"/>
    <p:sldId id="266" r:id="rId11"/>
    <p:sldId id="263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Какие планеты Солнечной системы вы знаете ?</a:t>
            </a:r>
          </a:p>
        </c:rich>
      </c:tx>
      <c:layout>
        <c:manualLayout>
          <c:xMode val="edge"/>
          <c:yMode val="edge"/>
          <c:x val="0.13037037037037036"/>
          <c:y val="2.3809523809523839E-2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9 планет</c:v>
                </c:pt>
                <c:pt idx="1">
                  <c:v>не менее 5 планет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0.78</c:v>
                </c:pt>
                <c:pt idx="1">
                  <c:v>0.22000000000000014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На каких планетах, по - вашему мнению, может существовать жизнь ?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 каких планетах, по авшему мнению, может существовать жизнь ?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МАРС</c:v>
                </c:pt>
                <c:pt idx="1">
                  <c:v>ВЕНЕРА, УРАН                </c:v>
                </c:pt>
                <c:pt idx="2">
                  <c:v>ПЛУТОН</c:v>
                </c:pt>
                <c:pt idx="3">
                  <c:v>ГЛОРИЯ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0.92</c:v>
                </c:pt>
                <c:pt idx="1">
                  <c:v>4.0000000000000022E-2</c:v>
                </c:pt>
                <c:pt idx="2">
                  <c:v>2.0000000000000011E-2</c:v>
                </c:pt>
                <c:pt idx="3">
                  <c:v>2.0000000000000011E-2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 каких условиях возможна жизнь на других планетах ?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кислород</c:v>
                </c:pt>
                <c:pt idx="1">
                  <c:v>углекислый газ</c:v>
                </c:pt>
                <c:pt idx="2">
                  <c:v>вода</c:v>
                </c:pt>
                <c:pt idx="3">
                  <c:v>атмосфера</c:v>
                </c:pt>
                <c:pt idx="4">
                  <c:v>растительность</c:v>
                </c:pt>
                <c:pt idx="5">
                  <c:v>почва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1</c:v>
                </c:pt>
                <c:pt idx="1">
                  <c:v>0.23</c:v>
                </c:pt>
                <c:pt idx="2">
                  <c:v>0.35000000000000031</c:v>
                </c:pt>
                <c:pt idx="3">
                  <c:v>0.17</c:v>
                </c:pt>
                <c:pt idx="4">
                  <c:v>0.12000000000000002</c:v>
                </c:pt>
                <c:pt idx="5">
                  <c:v>0.13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Что вы знаете о Марсе?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это красная планета</c:v>
                </c:pt>
                <c:pt idx="1">
                  <c:v>была жизнь</c:v>
                </c:pt>
                <c:pt idx="2">
                  <c:v>есть вулканы</c:v>
                </c:pt>
                <c:pt idx="3">
                  <c:v>это батончик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0.87000000000000099</c:v>
                </c:pt>
                <c:pt idx="1">
                  <c:v>3.0000000000000002E-2</c:v>
                </c:pt>
                <c:pt idx="2">
                  <c:v>8.0000000000000043E-2</c:v>
                </c:pt>
                <c:pt idx="3">
                  <c:v>2.0000000000000011E-2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4A974A-D7C8-4A6E-9AAB-A05B3A6AEFFC}" type="datetimeFigureOut">
              <a:rPr lang="ru-RU" smtClean="0"/>
              <a:pPr/>
              <a:t>15.01.2012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57239B-DB33-4572-958D-320CB0A1D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7239B-DB33-4572-958D-320CB0A1D53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1/15/2012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marsiada.ru/" TargetMode="External"/><Relationship Id="rId2" Type="http://schemas.openxmlformats.org/officeDocument/2006/relationships/hyperlink" Target="http://vivovoco.rsl.ru/VV/JOURNAL/NATURE/06_00/MARS/MARS.HT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D%D0%90%D0%A1%D0%90" TargetMode="External"/><Relationship Id="rId7" Type="http://schemas.openxmlformats.org/officeDocument/2006/relationships/hyperlink" Target="http://ru.wikipedia.org/wiki/PH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ru.wikipedia.org/wiki/2008_%D0%B3%D0%BE%D0%B4" TargetMode="External"/><Relationship Id="rId5" Type="http://schemas.openxmlformats.org/officeDocument/2006/relationships/hyperlink" Target="http://ru.wikipedia.org/wiki/25_%D0%BC%D0%B0%D1%8F" TargetMode="External"/><Relationship Id="rId4" Type="http://schemas.openxmlformats.org/officeDocument/2006/relationships/hyperlink" Target="http://ru.wikipedia.org/wiki/%D0%A4%D0%B5%D0%BD%D0%B8%D0%BA%D1%81_(%D0%BA%D0%BE%D1%81%D0%BC%D0%B8%D1%87%D0%B5%D1%81%D0%BA%D0%B8%D0%B9_%D0%B0%D0%BF%D0%BF%D0%B0%D1%80%D0%B0%D1%82)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7772400" cy="45719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Есть ли жизнь на МАРСЕ 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220px-Mars_atmosphe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685800"/>
            <a:ext cx="6705600" cy="6172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1524000"/>
          <a:ext cx="4038600" cy="4602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Заключение.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br-1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990600"/>
            <a:ext cx="2895600" cy="50292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048000" y="838200"/>
            <a:ext cx="5943600" cy="5287963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/>
              <a:t>Подводя итоги, следует отметить, что Марс является по многим параметрам уникальной планетой в Солнечной системе. Интерес к изучению Марса не ослабевает на протяжении многих веков, споры о пригодности планеты для проживания не утихают до сих пор. Более того ,Марс рассматривают как объект колонизации. В виду близости Марса к Земле, его колонизация в обозримом будущем является важной задачей для человечества. Относительно близкие к земным природные условия облегчают выполнение этой задачи. В частности, на Земле есть такие разведанные человеком места, в которых природные условия во многом похожи на марсианские. По расчётам оно должно быть обогащено теми элементами (относительно Земли) которые на Земле «утонули» в её ядре при расплавлении планеты: металлы группы меди, железа и платиновые</a:t>
            </a:r>
            <a:r>
              <a:rPr lang="ru-RU" sz="1600" b="1" dirty="0" smtClean="0"/>
              <a:t>.</a:t>
            </a:r>
            <a:endParaRPr lang="ru-RU" sz="1600" dirty="0" smtClean="0"/>
          </a:p>
          <a:p>
            <a:pPr algn="just"/>
            <a:r>
              <a:rPr lang="ru-RU" sz="1600" dirty="0" smtClean="0"/>
              <a:t>Итак, наша работа, несомненно, актуальна и  заслуживает пристального  изучения. Ученики начальной школы могут узнать много нового об этой загадочной планете на уроках  Окружающего мира. Не менее интересны будут многие факты и для учеников среднего звена.</a:t>
            </a:r>
            <a:endParaRPr lang="ru-RU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ru-RU" dirty="0" smtClean="0"/>
              <a:t>Маров М. Я. Планеты Солнечной системы. — 2-е изд. — М.: Наука, 1986. — 320 с.</a:t>
            </a:r>
          </a:p>
          <a:p>
            <a:pPr lvl="0"/>
            <a:r>
              <a:rPr lang="ru-RU" dirty="0" smtClean="0"/>
              <a:t>Солнечная система / Ред.-сост. В. Г. Сурдин. — М.: </a:t>
            </a:r>
            <a:r>
              <a:rPr lang="ru-RU" dirty="0" err="1" smtClean="0"/>
              <a:t>Физматлит</a:t>
            </a:r>
            <a:r>
              <a:rPr lang="ru-RU" dirty="0" smtClean="0"/>
              <a:t>, 2008. — 400 с.</a:t>
            </a:r>
          </a:p>
          <a:p>
            <a:pPr lvl="0"/>
            <a:r>
              <a:rPr lang="ru-RU" dirty="0" smtClean="0"/>
              <a:t>Сурдин В.</a:t>
            </a:r>
            <a:r>
              <a:rPr lang="ru-RU" i="1" dirty="0" smtClean="0"/>
              <a:t> </a:t>
            </a:r>
            <a:r>
              <a:rPr lang="ru-RU" dirty="0" smtClean="0"/>
              <a:t> Марс: Великое противостояние. — М.: </a:t>
            </a:r>
            <a:r>
              <a:rPr lang="ru-RU" dirty="0" err="1" smtClean="0"/>
              <a:t>Физматлит</a:t>
            </a:r>
            <a:r>
              <a:rPr lang="ru-RU" dirty="0" smtClean="0"/>
              <a:t>, 2004. — 240 с.</a:t>
            </a:r>
          </a:p>
          <a:p>
            <a:pPr lvl="0"/>
            <a:r>
              <a:rPr lang="ru-RU" dirty="0" smtClean="0"/>
              <a:t>Энциклопедия для детей  -Обо всём на свете/Ред.-сост. В. </a:t>
            </a:r>
            <a:r>
              <a:rPr lang="ru-RU" dirty="0" err="1" smtClean="0"/>
              <a:t>Рябченко</a:t>
            </a:r>
            <a:r>
              <a:rPr lang="ru-RU" dirty="0" smtClean="0"/>
              <a:t>.- М.:Махаон,2006.-160 с.</a:t>
            </a:r>
          </a:p>
          <a:p>
            <a:pPr lvl="0"/>
            <a:r>
              <a:rPr lang="ru-RU" dirty="0" smtClean="0"/>
              <a:t>Энциклопедия для детей  младшего школьного  возраста/ Ред.-сост. Корчагина О.И. –М.:Росмэн,2005.-144 с.</a:t>
            </a:r>
          </a:p>
          <a:p>
            <a:pPr lvl="0"/>
            <a:r>
              <a:rPr lang="ru-RU" dirty="0" smtClean="0"/>
              <a:t>Источники  сети Интернет:</a:t>
            </a:r>
          </a:p>
          <a:p>
            <a:r>
              <a:rPr lang="ru-RU" dirty="0" smtClean="0"/>
              <a:t> </a:t>
            </a:r>
          </a:p>
          <a:p>
            <a:r>
              <a:rPr lang="ru-RU" u="sng" dirty="0" smtClean="0">
                <a:hlinkClick r:id="rId2"/>
              </a:rPr>
              <a:t>http://vivovoco.rsl.ru/VV/JOURNAL/NATURE/06_00/MARS/MARS.HTM</a:t>
            </a:r>
            <a:endParaRPr lang="ru-RU" dirty="0" smtClean="0"/>
          </a:p>
          <a:p>
            <a:r>
              <a:rPr lang="ru-RU" u="sng" dirty="0" smtClean="0">
                <a:hlinkClick r:id="rId3"/>
              </a:rPr>
              <a:t>http://marsiada.ru/</a:t>
            </a:r>
            <a:endParaRPr lang="ru-RU" dirty="0" smtClean="0"/>
          </a:p>
          <a:p>
            <a:r>
              <a:rPr lang="ru-RU" dirty="0" smtClean="0"/>
              <a:t>Википедия — свободная  энциклопедия.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и задачи работы:</a:t>
            </a:r>
            <a:endParaRPr lang="ru-RU" dirty="0"/>
          </a:p>
        </p:txBody>
      </p:sp>
      <p:pic>
        <p:nvPicPr>
          <p:cNvPr id="4" name="Содержимое 3" descr="95px-Mars_Hubble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81000" y="1905000"/>
            <a:ext cx="4038600" cy="3028950"/>
          </a:xfrm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038600" cy="4373563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    1) Рассмотреть труды современных, отечественных и иностранных учёных.</a:t>
            </a:r>
          </a:p>
          <a:p>
            <a:pPr lvl="0"/>
            <a:r>
              <a:rPr lang="ru-RU" dirty="0" smtClean="0"/>
              <a:t>    2) Дать определение понятиям, встречающимся в работе. </a:t>
            </a:r>
          </a:p>
          <a:p>
            <a:r>
              <a:rPr lang="ru-RU" dirty="0" smtClean="0"/>
              <a:t>    3) Рассмотреть орбитальные, физические и геологические  характеристики Марса, включая атмосферу и климат.</a:t>
            </a:r>
          </a:p>
          <a:p>
            <a:r>
              <a:rPr lang="ru-RU" dirty="0" smtClean="0"/>
              <a:t>    4) Рассмотреть наиболее популярные теории существования жизни на Марсе.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1.Орбитальные характеристики Марса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Содержимое 5" descr="br-5.jpe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4800" y="2057400"/>
            <a:ext cx="6122822" cy="3525561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019800" y="1676400"/>
            <a:ext cx="2590800" cy="4525963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Четвертая планета от Солнца – Марс – уступает размерами Земле: ее диаметр в два раза меньше земного. Марсианский год длится 687 земных суток. У Марса есть два естественных спутника</a:t>
            </a:r>
            <a:r>
              <a:rPr lang="ru-RU" b="1" dirty="0" smtClean="0"/>
              <a:t>, </a:t>
            </a:r>
            <a:r>
              <a:rPr lang="ru-RU" dirty="0" smtClean="0"/>
              <a:t>Фобос и Деймос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2. Физические характеристики Марса. Атмосфера и климат.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Содержимое 6" descr="br-8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4800" y="1752600"/>
            <a:ext cx="3992880" cy="4724399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114800" y="1600200"/>
            <a:ext cx="4572000" cy="4525963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6400" dirty="0" smtClean="0"/>
              <a:t>Экваториальный радиус Марса равен 3396,9 км (53,2 % земного). Площадь поверхности Марса примерно равна площади суши на Земле. Период вращения планеты — 24 часа 37минут 22,7 секунд. Таким образом, марсианский год состоит из 668,6 марсианских солнечных суток (называемых Солами). Наклон оси вращения Марса обеспечивает смену времён года. </a:t>
            </a:r>
          </a:p>
          <a:p>
            <a:pPr algn="just"/>
            <a:r>
              <a:rPr lang="ru-RU" sz="6400" dirty="0" smtClean="0"/>
              <a:t>Температура на планете колеблется от −153 С на полюсе зимой и до +20 °C с лишним на экваторе в полдень. Средняя температура составляет −50 °C.</a:t>
            </a:r>
          </a:p>
          <a:p>
            <a:pPr algn="just"/>
            <a:r>
              <a:rPr lang="ru-RU" sz="6400" dirty="0" smtClean="0"/>
              <a:t>Атмосфера Марса, состоящая в основном из углекислого газа очень разрежена. </a:t>
            </a:r>
          </a:p>
          <a:p>
            <a:pPr algn="just"/>
            <a:r>
              <a:rPr lang="ru-RU" sz="6400" dirty="0" smtClean="0"/>
              <a:t>Климат, как и на Земле, носит сезонный характер. Были также  зафиксированы многочисленные пыльные вихри. Это воздушные завихрения, возникающие у поверхности планеты и поднимающие в воздух большое количество песка и пыли. Они часто наблюдаются и на Земле, однако на Марсе могут достигать гораздо больших размеров.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3. Геологические особенности Марса.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476104_normal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8600" y="1447800"/>
            <a:ext cx="3810000" cy="2159000"/>
          </a:xfrm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114800" y="1371600"/>
            <a:ext cx="4572000" cy="5181600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/>
              <a:t>На Марсе имеется множество геологических образований, в частности, высохшие русла рек. Ученые полагают, что когда-то по Марсу </a:t>
            </a:r>
            <a:r>
              <a:rPr lang="ru-RU" sz="1600" b="1" dirty="0" smtClean="0"/>
              <a:t>текли широкие и глубоководные реки. Сейчас от них ничего не осталось, зато в избытке глубоких </a:t>
            </a:r>
            <a:r>
              <a:rPr lang="ru-RU" sz="1600" dirty="0" smtClean="0"/>
              <a:t>каньонов, гигантских вулканов и пустынь. </a:t>
            </a:r>
          </a:p>
          <a:p>
            <a:pPr algn="just"/>
            <a:r>
              <a:rPr lang="ru-RU" sz="1600" dirty="0" smtClean="0"/>
              <a:t>Самый грандиозный вулкан Красной планеты </a:t>
            </a:r>
            <a:r>
              <a:rPr lang="ru-RU" sz="1600" b="1" dirty="0" smtClean="0"/>
              <a:t>– Тарсис</a:t>
            </a:r>
            <a:r>
              <a:rPr lang="ru-RU" sz="1600" dirty="0" smtClean="0"/>
              <a:t>, еще его называют </a:t>
            </a:r>
            <a:r>
              <a:rPr lang="ru-RU" sz="1600" b="1" dirty="0" smtClean="0"/>
              <a:t>Горой Олимп, –</a:t>
            </a:r>
            <a:r>
              <a:rPr lang="ru-RU" sz="1600" dirty="0" smtClean="0"/>
              <a:t> возвышается на 27 километров! На полюсах планеты застыли ледяные шапки – замерзший углекислый газ. </a:t>
            </a:r>
          </a:p>
          <a:p>
            <a:pPr algn="just"/>
            <a:r>
              <a:rPr lang="ru-RU" sz="1600" dirty="0" smtClean="0"/>
              <a:t>Элементный состав поверхностного слоя марсианской почвы по данным посадочных аппаратов неодинаков в разных местах. Основная составляющая почвы —кремнезем (20-25 %), содержащий примесь гидратов оксидов железа (до 15 %), придающих почве красноватый цвет. Имеются значительные примеси соединений серы, кальция, алюминия, магния, натрия.</a:t>
            </a:r>
          </a:p>
          <a:p>
            <a:endParaRPr lang="ru-RU" sz="1600" dirty="0"/>
          </a:p>
        </p:txBody>
      </p:sp>
      <p:pic>
        <p:nvPicPr>
          <p:cNvPr id="9" name="Рисунок 8" descr="br-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657600"/>
            <a:ext cx="3810000" cy="28670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4.  История изучения Марса.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3657600" cy="498316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86200" y="990600"/>
            <a:ext cx="4800600" cy="5562600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/>
              <a:t>Исследование Марса началось давно, ещё 3,5 тысячи лет назад, в Древнем Египте. Первые подробные отчеты о положении Марса были составлены вавилонскими астрономами. Спустя несколько веков индийскими и исламскими астрономами был оценен размер Марса и расстояние до него от Земли.  Иоганн Кеплер ввел более точную эллиптическую орбиту Марса, совпадающую с наблюдаемой.</a:t>
            </a:r>
          </a:p>
          <a:p>
            <a:pPr algn="just"/>
            <a:r>
              <a:rPr lang="ru-RU" sz="1600" dirty="0" smtClean="0"/>
              <a:t>В 1888 году, Джованни Скиапарелли , учившийся в России, дал первые имена отдельным деталям поверхности</a:t>
            </a:r>
            <a:r>
              <a:rPr lang="ru-RU" sz="1600" baseline="30000" dirty="0" smtClean="0"/>
              <a:t> </a:t>
            </a:r>
            <a:r>
              <a:rPr lang="ru-RU" sz="1600" dirty="0" smtClean="0"/>
              <a:t> моря Афродиты, Эритрейское, Адриатическое, Киммерийское; озера Солнца, Лунное и Феникс.</a:t>
            </a:r>
          </a:p>
          <a:p>
            <a:pPr algn="just"/>
            <a:r>
              <a:rPr lang="ru-RU" sz="1600" dirty="0" smtClean="0"/>
              <a:t>Расцвет телескопических наблюдений Марса пришёлся на конец XIX — середину XX века. Во многом он обусловлен общественным интересом и известными научными спорами вокруг наблюдавшихся марсианских каналов. </a:t>
            </a:r>
          </a:p>
          <a:p>
            <a:endParaRPr lang="ru-RU"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5.  Теории  существования жизни на Марсе  (история).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19600" y="1600200"/>
            <a:ext cx="4267200" cy="4525963"/>
          </a:xfrm>
        </p:spPr>
        <p:txBody>
          <a:bodyPr>
            <a:noAutofit/>
          </a:bodyPr>
          <a:lstStyle/>
          <a:p>
            <a:r>
              <a:rPr lang="ru-RU" sz="1400" dirty="0" smtClean="0"/>
              <a:t>Марс – воинственная планета, ее активность всегда сопровождалась конфликтами, противоречиями, агрессивным поведением. Древние называли это небесное тело Малым несчастьем. В былые времена, вплоть до первой половины XX века, считалось, будто на Марсе существуют оросительные каналы, построенные местными жителями. Но это оказалось лишь красивой мечтой человечества. Каналов на Марсе так и не нашли, зато нашли реки.</a:t>
            </a:r>
          </a:p>
          <a:p>
            <a:r>
              <a:rPr lang="ru-RU" sz="1400" dirty="0" smtClean="0"/>
              <a:t>В 1877 году Джованни Скиапарелли разглядел на Марсе, в экваториальных районах, сеть длинных прямых линий и назвал своё открытие – canali, что по-итальянски значит: канавы. </a:t>
            </a:r>
          </a:p>
          <a:p>
            <a:r>
              <a:rPr lang="ru-RU" sz="1400" dirty="0" smtClean="0"/>
              <a:t>В начале XX века спектроскопический анализ доказал, что воды в атмосфере Марса нет. Какой же из этого вывод? Правильно, оросительные каналы на безводной планете ни к чему.</a:t>
            </a:r>
          </a:p>
          <a:p>
            <a:r>
              <a:rPr lang="ru-RU" sz="1400" dirty="0" smtClean="0"/>
              <a:t>Сторонники теории о том, что марсианские каналы не существуют, начали одерживать верх.</a:t>
            </a:r>
            <a:endParaRPr lang="ru-RU" sz="1400" dirty="0"/>
          </a:p>
        </p:txBody>
      </p:sp>
      <p:pic>
        <p:nvPicPr>
          <p:cNvPr id="5" name="Рисунок 2" descr="Mars_Old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832276"/>
            <a:ext cx="4038600" cy="406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Теории  существования жизни на Марсе (наши дни).</a:t>
            </a:r>
            <a:endParaRPr lang="ru-RU" dirty="0"/>
          </a:p>
        </p:txBody>
      </p:sp>
      <p:pic>
        <p:nvPicPr>
          <p:cNvPr id="5" name="Содержимое 4" descr="mars-red-planet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676400"/>
            <a:ext cx="4343400" cy="42672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Однако, согласно данным зонда </a:t>
            </a:r>
            <a:r>
              <a:rPr lang="ru-RU" u="sng" dirty="0" smtClean="0">
                <a:hlinkClick r:id="rId3"/>
              </a:rPr>
              <a:t>НАСА</a:t>
            </a:r>
            <a:r>
              <a:rPr lang="ru-RU" dirty="0" smtClean="0"/>
              <a:t> «</a:t>
            </a:r>
            <a:r>
              <a:rPr lang="ru-RU" dirty="0" smtClean="0">
                <a:hlinkClick r:id="rId4" tooltip="Феникс (космический аппарат)"/>
              </a:rPr>
              <a:t>Феникс</a:t>
            </a:r>
            <a:r>
              <a:rPr lang="ru-RU" dirty="0" smtClean="0"/>
              <a:t>» (посадка на Марс </a:t>
            </a:r>
            <a:r>
              <a:rPr lang="ru-RU" dirty="0" smtClean="0">
                <a:hlinkClick r:id="rId5"/>
              </a:rPr>
              <a:t>25 мая</a:t>
            </a:r>
            <a:r>
              <a:rPr lang="ru-RU" dirty="0" smtClean="0"/>
              <a:t> </a:t>
            </a:r>
            <a:r>
              <a:rPr lang="ru-RU" dirty="0" smtClean="0">
                <a:hlinkClick r:id="rId6" tooltip="2008 год"/>
              </a:rPr>
              <a:t>2008 года</a:t>
            </a:r>
            <a:r>
              <a:rPr lang="ru-RU" dirty="0" smtClean="0"/>
              <a:t>), соотношение </a:t>
            </a:r>
            <a:r>
              <a:rPr lang="ru-RU" dirty="0" smtClean="0">
                <a:hlinkClick r:id="rId7" tooltip="PH"/>
              </a:rPr>
              <a:t>pH</a:t>
            </a:r>
            <a:r>
              <a:rPr lang="ru-RU" dirty="0" smtClean="0"/>
              <a:t> и некоторые другие параметры марсианских почв близки к земным и на них теоретически можно было бы выращивать растения.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анкетирования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</TotalTime>
  <Words>305</Words>
  <PresentationFormat>Экран (4:3)</PresentationFormat>
  <Paragraphs>48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Есть ли жизнь на МАРСЕ ?</vt:lpstr>
      <vt:lpstr>Цели и задачи работы:</vt:lpstr>
      <vt:lpstr> 1.Орбитальные характеристики Марса. </vt:lpstr>
      <vt:lpstr> 2. Физические характеристики Марса. Атмосфера и климат.  </vt:lpstr>
      <vt:lpstr> 3. Геологические особенности Марса. </vt:lpstr>
      <vt:lpstr> 4.  История изучения Марса. </vt:lpstr>
      <vt:lpstr> 5.  Теории  существования жизни на Марсе  (история). </vt:lpstr>
      <vt:lpstr>Теории  существования жизни на Марсе (наши дни).</vt:lpstr>
      <vt:lpstr>Результаты анкетирования</vt:lpstr>
      <vt:lpstr>Слайд 10</vt:lpstr>
      <vt:lpstr> Заключение. </vt:lpstr>
      <vt:lpstr>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Есть ли жизнь на МАРСЕ ?</dc:title>
  <cp:lastModifiedBy>User</cp:lastModifiedBy>
  <cp:revision>21</cp:revision>
  <dcterms:modified xsi:type="dcterms:W3CDTF">2012-01-15T02:02:28Z</dcterms:modified>
</cp:coreProperties>
</file>