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79" r:id="rId4"/>
    <p:sldId id="280" r:id="rId5"/>
    <p:sldId id="281" r:id="rId6"/>
    <p:sldId id="258" r:id="rId7"/>
    <p:sldId id="282" r:id="rId8"/>
    <p:sldId id="260" r:id="rId9"/>
    <p:sldId id="263" r:id="rId10"/>
    <p:sldId id="283" r:id="rId11"/>
    <p:sldId id="28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0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878" autoAdjust="0"/>
    <p:restoredTop sz="94611" autoAdjust="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04431-9770-4429-8D0C-E2347E6B2605}" type="datetimeFigureOut">
              <a:rPr lang="ru-RU" smtClean="0"/>
              <a:pPr/>
              <a:t>09.01.2013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1913C-151D-4F97-BA8F-02A46EABCC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04431-9770-4429-8D0C-E2347E6B2605}" type="datetimeFigureOut">
              <a:rPr lang="ru-RU" smtClean="0"/>
              <a:pPr/>
              <a:t>09.01.2013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1913C-151D-4F97-BA8F-02A46EABCC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04431-9770-4429-8D0C-E2347E6B2605}" type="datetimeFigureOut">
              <a:rPr lang="ru-RU" smtClean="0"/>
              <a:pPr/>
              <a:t>09.01.2013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1913C-151D-4F97-BA8F-02A46EABCC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04431-9770-4429-8D0C-E2347E6B2605}" type="datetimeFigureOut">
              <a:rPr lang="ru-RU" smtClean="0"/>
              <a:pPr/>
              <a:t>09.01.2013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1913C-151D-4F97-BA8F-02A46EABCC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04431-9770-4429-8D0C-E2347E6B2605}" type="datetimeFigureOut">
              <a:rPr lang="ru-RU" smtClean="0"/>
              <a:pPr/>
              <a:t>09.01.2013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1913C-151D-4F97-BA8F-02A46EABCC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04431-9770-4429-8D0C-E2347E6B2605}" type="datetimeFigureOut">
              <a:rPr lang="ru-RU" smtClean="0"/>
              <a:pPr/>
              <a:t>09.01.2013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1913C-151D-4F97-BA8F-02A46EABCC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04431-9770-4429-8D0C-E2347E6B2605}" type="datetimeFigureOut">
              <a:rPr lang="ru-RU" smtClean="0"/>
              <a:pPr/>
              <a:t>09.01.2013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1913C-151D-4F97-BA8F-02A46EABCC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04431-9770-4429-8D0C-E2347E6B2605}" type="datetimeFigureOut">
              <a:rPr lang="ru-RU" smtClean="0"/>
              <a:pPr/>
              <a:t>09.01.2013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1913C-151D-4F97-BA8F-02A46EABCC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04431-9770-4429-8D0C-E2347E6B2605}" type="datetimeFigureOut">
              <a:rPr lang="ru-RU" smtClean="0"/>
              <a:pPr/>
              <a:t>09.01.2013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1913C-151D-4F97-BA8F-02A46EABCC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04431-9770-4429-8D0C-E2347E6B2605}" type="datetimeFigureOut">
              <a:rPr lang="ru-RU" smtClean="0"/>
              <a:pPr/>
              <a:t>09.01.2013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1913C-151D-4F97-BA8F-02A46EABCC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04431-9770-4429-8D0C-E2347E6B2605}" type="datetimeFigureOut">
              <a:rPr lang="ru-RU" smtClean="0"/>
              <a:pPr/>
              <a:t>09.01.2013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1913C-151D-4F97-BA8F-02A46EABCC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504431-9770-4429-8D0C-E2347E6B2605}" type="datetimeFigureOut">
              <a:rPr lang="ru-RU" smtClean="0"/>
              <a:pPr/>
              <a:t>09.01.2013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31913C-151D-4F97-BA8F-02A46EABCC9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gif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4092"/>
            <a:ext cx="9144000" cy="6946184"/>
          </a:xfrm>
          <a:prstGeom prst="rect">
            <a:avLst/>
          </a:prstGeom>
        </p:spPr>
      </p:pic>
      <p:pic>
        <p:nvPicPr>
          <p:cNvPr id="11" name="Рисунок 10" descr="3d5aaa9fb6c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58082" y="571480"/>
            <a:ext cx="1285884" cy="1070901"/>
          </a:xfrm>
          <a:prstGeom prst="rect">
            <a:avLst/>
          </a:prstGeom>
        </p:spPr>
      </p:pic>
      <p:pic>
        <p:nvPicPr>
          <p:cNvPr id="2" name="Рисунок 1" descr="Дерев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8794" y="1214422"/>
            <a:ext cx="5000660" cy="50006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29058" y="5929330"/>
            <a:ext cx="9509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u="sng" dirty="0" smtClean="0">
                <a:solidFill>
                  <a:srgbClr val="C00000"/>
                </a:solidFill>
              </a:rPr>
              <a:t>сад</a:t>
            </a:r>
            <a:endParaRPr lang="ru-RU" sz="4000" b="1" u="sng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00166" y="4214818"/>
            <a:ext cx="1489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u="sng" dirty="0" smtClean="0">
                <a:solidFill>
                  <a:srgbClr val="C00000"/>
                </a:solidFill>
              </a:rPr>
              <a:t>сад</a:t>
            </a:r>
            <a:r>
              <a:rPr lang="ru-RU" sz="4000" b="1" dirty="0" smtClean="0"/>
              <a:t>ик</a:t>
            </a:r>
            <a:endParaRPr lang="ru-RU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42910" y="2857496"/>
            <a:ext cx="19449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рас</a:t>
            </a:r>
            <a:r>
              <a:rPr lang="ru-RU" sz="4000" b="1" u="sng" dirty="0" smtClean="0">
                <a:solidFill>
                  <a:srgbClr val="C00000"/>
                </a:solidFill>
              </a:rPr>
              <a:t>сад</a:t>
            </a:r>
            <a:r>
              <a:rPr lang="ru-RU" sz="4000" b="1" dirty="0" smtClean="0"/>
              <a:t>а</a:t>
            </a:r>
            <a:endParaRPr lang="ru-RU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428728" y="1785926"/>
            <a:ext cx="20360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u="sng" dirty="0" smtClean="0">
                <a:solidFill>
                  <a:srgbClr val="C00000"/>
                </a:solidFill>
              </a:rPr>
              <a:t>сад</a:t>
            </a:r>
            <a:r>
              <a:rPr lang="ru-RU" sz="4000" b="1" dirty="0" smtClean="0"/>
              <a:t>овод</a:t>
            </a:r>
            <a:endParaRPr lang="ru-RU" sz="4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786446" y="2000240"/>
            <a:ext cx="21257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u="sng" dirty="0" smtClean="0">
                <a:solidFill>
                  <a:srgbClr val="C00000"/>
                </a:solidFill>
              </a:rPr>
              <a:t>сад</a:t>
            </a:r>
            <a:r>
              <a:rPr lang="ru-RU" sz="4000" b="1" dirty="0" smtClean="0"/>
              <a:t>овый</a:t>
            </a:r>
            <a:endParaRPr lang="ru-RU" sz="4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357950" y="3214686"/>
            <a:ext cx="22940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u="sng" dirty="0" smtClean="0">
                <a:solidFill>
                  <a:srgbClr val="C00000"/>
                </a:solidFill>
              </a:rPr>
              <a:t>сад</a:t>
            </a:r>
            <a:r>
              <a:rPr lang="ru-RU" sz="4000" b="1" dirty="0" smtClean="0"/>
              <a:t>овник</a:t>
            </a:r>
            <a:endParaRPr lang="ru-RU" sz="4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072198" y="4286256"/>
            <a:ext cx="20393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по</a:t>
            </a:r>
            <a:r>
              <a:rPr lang="ru-RU" sz="4000" b="1" u="sng" dirty="0" smtClean="0">
                <a:solidFill>
                  <a:srgbClr val="C00000"/>
                </a:solidFill>
              </a:rPr>
              <a:t>сад</a:t>
            </a:r>
            <a:r>
              <a:rPr lang="ru-RU" sz="4000" b="1" dirty="0" smtClean="0"/>
              <a:t>ки</a:t>
            </a:r>
            <a:endParaRPr lang="ru-RU" sz="40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928794" y="714356"/>
            <a:ext cx="5187254" cy="923330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Что за чудо сад?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710"/>
            <a:ext cx="9144000" cy="6871420"/>
          </a:xfrm>
          <a:prstGeom prst="rect">
            <a:avLst/>
          </a:prstGeom>
        </p:spPr>
      </p:pic>
      <p:pic>
        <p:nvPicPr>
          <p:cNvPr id="4" name="Рисунок 3" descr="3d5aaa9fb6c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7950" y="714356"/>
            <a:ext cx="2104428" cy="175259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857356" y="714356"/>
            <a:ext cx="461607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Продолжите 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предложения: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Горизонтальный свиток 2"/>
          <p:cNvSpPr/>
          <p:nvPr/>
        </p:nvSpPr>
        <p:spPr>
          <a:xfrm>
            <a:off x="1285852" y="2643182"/>
            <a:ext cx="6469694" cy="940653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*Сегодня было интересно…</a:t>
            </a: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1285852" y="3786190"/>
            <a:ext cx="4038127" cy="940653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*Теперь я могу…</a:t>
            </a:r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1285852" y="4857760"/>
            <a:ext cx="4958763" cy="940653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*Мне понравилось…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710"/>
            <a:ext cx="9144000" cy="6871420"/>
          </a:xfrm>
          <a:prstGeom prst="rect">
            <a:avLst/>
          </a:prstGeom>
        </p:spPr>
      </p:pic>
      <p:pic>
        <p:nvPicPr>
          <p:cNvPr id="3" name="Рисунок 2" descr="83690164657309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8794" y="357166"/>
            <a:ext cx="5643602" cy="6207962"/>
          </a:xfrm>
          <a:prstGeom prst="rect">
            <a:avLst/>
          </a:prstGeom>
        </p:spPr>
      </p:pic>
      <p:pic>
        <p:nvPicPr>
          <p:cNvPr id="2" name="Рисунок 1" descr="animashki-nadpisi-1008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728" y="1714488"/>
            <a:ext cx="5623517" cy="37490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2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710"/>
            <a:ext cx="9144000" cy="6871420"/>
          </a:xfrm>
          <a:prstGeom prst="rect">
            <a:avLst/>
          </a:prstGeom>
        </p:spPr>
      </p:pic>
      <p:sp>
        <p:nvSpPr>
          <p:cNvPr id="2" name="Багетная рамка 1"/>
          <p:cNvSpPr/>
          <p:nvPr/>
        </p:nvSpPr>
        <p:spPr>
          <a:xfrm>
            <a:off x="1785918" y="1000108"/>
            <a:ext cx="5509878" cy="1922205"/>
          </a:xfrm>
          <a:prstGeom prst="beve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Однокоренные</a:t>
            </a:r>
          </a:p>
          <a:p>
            <a:pPr algn="ctr"/>
            <a:r>
              <a:rPr lang="ru-RU" sz="4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родственные слова</a:t>
            </a:r>
            <a:endParaRPr lang="ru-RU" sz="4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142976" y="3929076"/>
            <a:ext cx="3000395" cy="230878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Общая часть</a:t>
            </a:r>
          </a:p>
          <a:p>
            <a:pPr algn="ctr"/>
            <a:r>
              <a:rPr lang="ru-RU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(корень)</a:t>
            </a:r>
          </a:p>
          <a:p>
            <a:pPr algn="ctr"/>
            <a:endParaRPr lang="ru-RU" sz="5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357686" y="4000504"/>
            <a:ext cx="3816000" cy="2232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Общее</a:t>
            </a:r>
          </a:p>
          <a:p>
            <a:pPr algn="ctr"/>
            <a:r>
              <a:rPr lang="ru-RU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смысловое</a:t>
            </a:r>
          </a:p>
          <a:p>
            <a:pPr algn="ctr"/>
            <a:r>
              <a:rPr lang="ru-RU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значение</a:t>
            </a:r>
            <a:endParaRPr lang="ru-RU" sz="4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5" name="Дуга 4"/>
          <p:cNvSpPr/>
          <p:nvPr/>
        </p:nvSpPr>
        <p:spPr>
          <a:xfrm rot="18967876">
            <a:off x="2189483" y="5975705"/>
            <a:ext cx="914400" cy="914400"/>
          </a:xfrm>
          <a:prstGeom prst="arc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Стрелка вниз 5"/>
          <p:cNvSpPr/>
          <p:nvPr/>
        </p:nvSpPr>
        <p:spPr>
          <a:xfrm rot="2375930">
            <a:off x="2613639" y="3042567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 rot="19273453">
            <a:off x="5682226" y="3044308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710"/>
            <a:ext cx="9144000" cy="6871420"/>
          </a:xfrm>
          <a:prstGeom prst="rect">
            <a:avLst/>
          </a:prstGeom>
        </p:spPr>
      </p:pic>
      <p:pic>
        <p:nvPicPr>
          <p:cNvPr id="8" name="Рисунок 7" descr="1264241374_diz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3643314"/>
            <a:ext cx="3800475" cy="28575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0" name="Рисунок 9" descr="008-174206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7752" y="357166"/>
            <a:ext cx="3778245" cy="2833684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Горизонтальный свиток 1"/>
          <p:cNvSpPr/>
          <p:nvPr/>
        </p:nvSpPr>
        <p:spPr>
          <a:xfrm>
            <a:off x="785786" y="1857364"/>
            <a:ext cx="7323921" cy="3435429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Придумайте</a:t>
            </a:r>
          </a:p>
          <a:p>
            <a:pPr algn="ctr"/>
            <a:r>
              <a:rPr lang="ru-RU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однокоренные слова</a:t>
            </a:r>
          </a:p>
          <a:p>
            <a:pPr algn="ctr"/>
            <a:r>
              <a:rPr lang="ru-RU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с корнем </a:t>
            </a:r>
            <a:r>
              <a:rPr lang="ru-RU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–цвет-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710"/>
            <a:ext cx="9144000" cy="6871420"/>
          </a:xfrm>
          <a:prstGeom prst="rect">
            <a:avLst/>
          </a:prstGeom>
        </p:spPr>
      </p:pic>
      <p:pic>
        <p:nvPicPr>
          <p:cNvPr id="2" name="Рисунок 1" descr="BD05629_.WM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7422" y="2143116"/>
            <a:ext cx="4445251" cy="343579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14480" y="642918"/>
            <a:ext cx="4645053" cy="1446550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Выполните </a:t>
            </a:r>
          </a:p>
          <a:p>
            <a:pPr algn="ctr"/>
            <a:r>
              <a:rPr lang="ru-RU" sz="4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задание учебника</a:t>
            </a:r>
            <a:endParaRPr lang="ru-RU" sz="4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28926" y="5715016"/>
            <a:ext cx="341151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Стр.65 упр.142</a:t>
            </a:r>
            <a:endParaRPr lang="ru-R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" name="Рисунок 4" descr="3d5aaa9fb6c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5140" y="1000108"/>
            <a:ext cx="2071702" cy="17253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4092"/>
            <a:ext cx="9144000" cy="694618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500298" y="1643050"/>
            <a:ext cx="34055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Отдохнём!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" name="Рисунок 2" descr="multyashki-3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2428868"/>
            <a:ext cx="3048018" cy="3657622"/>
          </a:xfrm>
          <a:prstGeom prst="rect">
            <a:avLst/>
          </a:prstGeom>
        </p:spPr>
      </p:pic>
      <p:pic>
        <p:nvPicPr>
          <p:cNvPr id="7" name="Рисунок 6" descr="h13083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4414" y="3786190"/>
            <a:ext cx="3357586" cy="14294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710"/>
            <a:ext cx="9144000" cy="6871420"/>
          </a:xfrm>
          <a:prstGeom prst="rect">
            <a:avLst/>
          </a:prstGeom>
        </p:spPr>
      </p:pic>
      <p:pic>
        <p:nvPicPr>
          <p:cNvPr id="12" name="Рисунок 11" descr="sh_ramka_det_20110527_94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4071942"/>
            <a:ext cx="2524126" cy="227171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857356" y="2071678"/>
            <a:ext cx="6104556" cy="33855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Ёж, ежонок и ежиха.</a:t>
            </a:r>
          </a:p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Слон, слонёнок и слониха.</a:t>
            </a:r>
          </a:p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Лис, лисёнок и лисица.</a:t>
            </a:r>
          </a:p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Гусь, гусёнок, гусеница.</a:t>
            </a:r>
          </a:p>
          <a:p>
            <a:pPr algn="ctr"/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pic>
        <p:nvPicPr>
          <p:cNvPr id="3" name="Рисунок 2" descr="Слоник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00496" y="4429132"/>
            <a:ext cx="1928826" cy="1928826"/>
          </a:xfrm>
          <a:prstGeom prst="rect">
            <a:avLst/>
          </a:prstGeom>
        </p:spPr>
      </p:pic>
      <p:pic>
        <p:nvPicPr>
          <p:cNvPr id="4" name="Рисунок 3" descr="Изображение 1 56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0892" y="4714884"/>
            <a:ext cx="1428760" cy="1428760"/>
          </a:xfrm>
          <a:prstGeom prst="rect">
            <a:avLst/>
          </a:prstGeom>
        </p:spPr>
      </p:pic>
      <p:pic>
        <p:nvPicPr>
          <p:cNvPr id="7" name="Рисунок 6" descr="b0647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2910" y="2000240"/>
            <a:ext cx="1000132" cy="100013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57224" y="1142984"/>
            <a:ext cx="628704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Чья не встретилась семья?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" name="Рисунок 8" descr="3d5aaa9fb6c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072330" y="857232"/>
            <a:ext cx="1514539" cy="12613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710"/>
            <a:ext cx="9144000" cy="6871420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1071538" y="571480"/>
            <a:ext cx="7000924" cy="186100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Самостоятельная работа</a:t>
            </a:r>
            <a:endParaRPr lang="ru-RU" sz="4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accent1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00298" y="5429264"/>
            <a:ext cx="45448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Стр.65 упр.143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" name="Рисунок 1" descr="BD05629_.WM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4546" y="2143116"/>
            <a:ext cx="4445251" cy="3435790"/>
          </a:xfrm>
          <a:prstGeom prst="rect">
            <a:avLst/>
          </a:prstGeom>
        </p:spPr>
      </p:pic>
      <p:pic>
        <p:nvPicPr>
          <p:cNvPr id="5" name="Рисунок 4" descr="3d5aaa9fb6c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3702" y="2500306"/>
            <a:ext cx="2018649" cy="16811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710"/>
            <a:ext cx="9144000" cy="6871420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571604" y="2071678"/>
          <a:ext cx="6119834" cy="2316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31834"/>
              </a:tblGrid>
              <a:tr h="388926">
                <a:tc grid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г</a:t>
                      </a:r>
                      <a:endParaRPr lang="ru-RU" sz="32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b="1" dirty="0" err="1" smtClean="0">
                          <a:solidFill>
                            <a:srgbClr val="C00000"/>
                          </a:solidFill>
                        </a:rPr>
                        <a:t>р</a:t>
                      </a:r>
                      <a:endParaRPr lang="ru-RU" sz="32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solidFill>
                            <a:srgbClr val="C00000"/>
                          </a:solidFill>
                        </a:rPr>
                        <a:t>у</a:t>
                      </a:r>
                      <a:endParaRPr lang="ru-RU" sz="32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b="1" dirty="0" err="1" smtClean="0">
                          <a:solidFill>
                            <a:srgbClr val="C00000"/>
                          </a:solidFill>
                        </a:rPr>
                        <a:t>з</a:t>
                      </a:r>
                      <a:endParaRPr lang="ru-RU" sz="32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b="1" dirty="0" err="1" smtClean="0">
                          <a:solidFill>
                            <a:srgbClr val="C00000"/>
                          </a:solidFill>
                        </a:rPr>
                        <a:t>д</a:t>
                      </a:r>
                      <a:endParaRPr lang="ru-RU" sz="32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b="1" dirty="0" err="1" smtClean="0">
                          <a:solidFill>
                            <a:srgbClr val="C00000"/>
                          </a:solidFill>
                        </a:rPr>
                        <a:t>ь</a:t>
                      </a:r>
                      <a:endParaRPr lang="ru-RU" sz="32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endParaRPr lang="ru-RU" sz="32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b="1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р</a:t>
                      </a:r>
                      <a:endParaRPr lang="ru-RU" sz="32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b="1" dirty="0" err="1" smtClean="0">
                          <a:solidFill>
                            <a:srgbClr val="C00000"/>
                          </a:solidFill>
                        </a:rPr>
                        <a:t>ы</a:t>
                      </a:r>
                      <a:endParaRPr lang="ru-RU" sz="32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solidFill>
                            <a:srgbClr val="C00000"/>
                          </a:solidFill>
                        </a:rPr>
                        <a:t>ж</a:t>
                      </a:r>
                      <a:endParaRPr lang="ru-RU" sz="32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solidFill>
                            <a:srgbClr val="C00000"/>
                          </a:solidFill>
                        </a:rPr>
                        <a:t>и</a:t>
                      </a:r>
                      <a:endParaRPr lang="ru-RU" sz="32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solidFill>
                            <a:srgbClr val="C00000"/>
                          </a:solidFill>
                        </a:rPr>
                        <a:t>к</a:t>
                      </a:r>
                      <a:endParaRPr lang="ru-RU" sz="32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4">
                  <a:txBody>
                    <a:bodyPr/>
                    <a:lstStyle/>
                    <a:p>
                      <a:endParaRPr lang="ru-RU" sz="32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solidFill>
                            <a:srgbClr val="C00000"/>
                          </a:solidFill>
                        </a:rPr>
                        <a:t>л</a:t>
                      </a:r>
                      <a:endParaRPr lang="ru-RU" sz="32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и</a:t>
                      </a:r>
                      <a:endParaRPr lang="ru-RU" sz="32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solidFill>
                            <a:srgbClr val="C00000"/>
                          </a:solidFill>
                        </a:rPr>
                        <a:t>с</a:t>
                      </a:r>
                      <a:endParaRPr lang="ru-RU" sz="32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solidFill>
                            <a:srgbClr val="C00000"/>
                          </a:solidFill>
                        </a:rPr>
                        <a:t>и</a:t>
                      </a:r>
                      <a:endParaRPr lang="ru-RU" sz="32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solidFill>
                            <a:srgbClr val="C00000"/>
                          </a:solidFill>
                        </a:rPr>
                        <a:t>ч</a:t>
                      </a:r>
                      <a:endParaRPr lang="ru-RU" sz="32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solidFill>
                            <a:srgbClr val="C00000"/>
                          </a:solidFill>
                        </a:rPr>
                        <a:t>к</a:t>
                      </a:r>
                      <a:endParaRPr lang="ru-RU" sz="32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solidFill>
                            <a:srgbClr val="C00000"/>
                          </a:solidFill>
                        </a:rPr>
                        <a:t>и</a:t>
                      </a:r>
                      <a:endParaRPr lang="ru-RU" sz="32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3">
                  <a:txBody>
                    <a:bodyPr/>
                    <a:lstStyle/>
                    <a:p>
                      <a:endParaRPr lang="ru-RU" sz="32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3200" b="1" dirty="0" err="1" smtClean="0">
                          <a:solidFill>
                            <a:srgbClr val="C00000"/>
                          </a:solidFill>
                        </a:rPr>
                        <a:t>п</a:t>
                      </a:r>
                      <a:endParaRPr lang="ru-RU" sz="32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solidFill>
                            <a:srgbClr val="C00000"/>
                          </a:solidFill>
                        </a:rPr>
                        <a:t>о</a:t>
                      </a:r>
                      <a:endParaRPr lang="ru-RU" sz="32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b="1" dirty="0" err="1" smtClean="0">
                          <a:solidFill>
                            <a:srgbClr val="C00000"/>
                          </a:solidFill>
                        </a:rPr>
                        <a:t>д</a:t>
                      </a:r>
                      <a:endParaRPr lang="ru-RU" sz="32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б</a:t>
                      </a:r>
                      <a:endParaRPr lang="ru-RU" sz="32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solidFill>
                            <a:srgbClr val="C00000"/>
                          </a:solidFill>
                        </a:rPr>
                        <a:t>е</a:t>
                      </a:r>
                      <a:endParaRPr lang="ru-RU" sz="32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b="1" dirty="0" err="1" smtClean="0">
                          <a:solidFill>
                            <a:srgbClr val="C00000"/>
                          </a:solidFill>
                        </a:rPr>
                        <a:t>р</a:t>
                      </a:r>
                      <a:endParaRPr lang="ru-RU" sz="32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solidFill>
                            <a:srgbClr val="C00000"/>
                          </a:solidFill>
                        </a:rPr>
                        <a:t>ё</a:t>
                      </a:r>
                      <a:endParaRPr lang="ru-RU" sz="32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b="1" dirty="0" err="1" smtClean="0">
                          <a:solidFill>
                            <a:srgbClr val="C00000"/>
                          </a:solidFill>
                        </a:rPr>
                        <a:t>з</a:t>
                      </a:r>
                      <a:endParaRPr lang="ru-RU" sz="32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solidFill>
                            <a:srgbClr val="C00000"/>
                          </a:solidFill>
                        </a:rPr>
                        <a:t>о</a:t>
                      </a:r>
                      <a:endParaRPr lang="ru-RU" sz="32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solidFill>
                            <a:srgbClr val="C00000"/>
                          </a:solidFill>
                        </a:rPr>
                        <a:t>в</a:t>
                      </a:r>
                      <a:endParaRPr lang="ru-RU" sz="32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solidFill>
                            <a:srgbClr val="C00000"/>
                          </a:solidFill>
                        </a:rPr>
                        <a:t>и</a:t>
                      </a:r>
                      <a:endParaRPr lang="ru-RU" sz="32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solidFill>
                            <a:srgbClr val="C00000"/>
                          </a:solidFill>
                        </a:rPr>
                        <a:t>к</a:t>
                      </a:r>
                      <a:endParaRPr lang="ru-RU" sz="32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pic>
        <p:nvPicPr>
          <p:cNvPr id="8" name="Рисунок 7" descr="322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28" y="4670593"/>
            <a:ext cx="1571636" cy="17707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 descr="0_63dd9_853a2f82_X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72264" y="1643050"/>
            <a:ext cx="2285984" cy="17144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 descr="grib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0694" y="4786322"/>
            <a:ext cx="2471576" cy="166687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1" name="Рисунок 10" descr="164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596" y="1500174"/>
            <a:ext cx="2274545" cy="150812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2" name="Прямоугольник 11"/>
          <p:cNvSpPr/>
          <p:nvPr/>
        </p:nvSpPr>
        <p:spPr>
          <a:xfrm>
            <a:off x="2500298" y="642918"/>
            <a:ext cx="50599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noFill/>
                  <a:prstDash val="solid"/>
                </a:ln>
                <a:solidFill>
                  <a:srgbClr val="00206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Проверьте себя:</a:t>
            </a:r>
            <a:endParaRPr lang="ru-RU" sz="5400" b="1" cap="none" spc="0" dirty="0">
              <a:ln w="31550" cmpd="sng">
                <a:noFill/>
                <a:prstDash val="solid"/>
              </a:ln>
              <a:solidFill>
                <a:srgbClr val="00206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4092"/>
            <a:ext cx="9144000" cy="6946184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1357290" y="1071546"/>
            <a:ext cx="6164370" cy="102155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Домашнее задание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928794" y="5143512"/>
            <a:ext cx="4632743" cy="102155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Стр.65 упр.141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" name="Рисунок 3" descr="t951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4612" y="2643182"/>
            <a:ext cx="2500330" cy="2083608"/>
          </a:xfrm>
          <a:prstGeom prst="rect">
            <a:avLst/>
          </a:prstGeom>
        </p:spPr>
      </p:pic>
      <p:pic>
        <p:nvPicPr>
          <p:cNvPr id="5" name="Рисунок 4" descr="3d5aaa9fb6c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0760" y="2643182"/>
            <a:ext cx="2190207" cy="18240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913</TotalTime>
  <Words>127</Words>
  <Application>Microsoft Office PowerPoint</Application>
  <PresentationFormat>Экран (4:3)</PresentationFormat>
  <Paragraphs>67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93</cp:revision>
  <dcterms:created xsi:type="dcterms:W3CDTF">2012-10-09T17:02:36Z</dcterms:created>
  <dcterms:modified xsi:type="dcterms:W3CDTF">2013-01-09T13:01:05Z</dcterms:modified>
</cp:coreProperties>
</file>