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86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8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78" autoAdjust="0"/>
    <p:restoredTop sz="94611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431-9770-4429-8D0C-E2347E6B2605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1913C-151D-4F97-BA8F-02A46EABC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431-9770-4429-8D0C-E2347E6B2605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1913C-151D-4F97-BA8F-02A46EABC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431-9770-4429-8D0C-E2347E6B2605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1913C-151D-4F97-BA8F-02A46EABC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431-9770-4429-8D0C-E2347E6B2605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1913C-151D-4F97-BA8F-02A46EABC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431-9770-4429-8D0C-E2347E6B2605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1913C-151D-4F97-BA8F-02A46EABC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431-9770-4429-8D0C-E2347E6B2605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1913C-151D-4F97-BA8F-02A46EABC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431-9770-4429-8D0C-E2347E6B2605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1913C-151D-4F97-BA8F-02A46EABC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431-9770-4429-8D0C-E2347E6B2605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1913C-151D-4F97-BA8F-02A46EABC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431-9770-4429-8D0C-E2347E6B2605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1913C-151D-4F97-BA8F-02A46EABC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431-9770-4429-8D0C-E2347E6B2605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1913C-151D-4F97-BA8F-02A46EABC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431-9770-4429-8D0C-E2347E6B2605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1913C-151D-4F97-BA8F-02A46EABC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04431-9770-4429-8D0C-E2347E6B2605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1913C-151D-4F97-BA8F-02A46EABC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otebook_b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64" cy="6858000"/>
          </a:xfrm>
          <a:prstGeom prst="rect">
            <a:avLst/>
          </a:prstGeom>
        </p:spPr>
      </p:pic>
      <p:pic>
        <p:nvPicPr>
          <p:cNvPr id="7" name="Рисунок 6" descr="40292137_1235737535_668a20a65b5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1357298"/>
            <a:ext cx="5505450" cy="2724150"/>
          </a:xfrm>
          <a:prstGeom prst="rect">
            <a:avLst/>
          </a:prstGeom>
        </p:spPr>
      </p:pic>
      <p:pic>
        <p:nvPicPr>
          <p:cNvPr id="9" name="Рисунок 8" descr="66860842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4286256"/>
            <a:ext cx="1881189" cy="1881189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092"/>
            <a:ext cx="9144000" cy="6946184"/>
          </a:xfrm>
          <a:prstGeom prst="rect">
            <a:avLst/>
          </a:prstGeom>
        </p:spPr>
      </p:pic>
      <p:pic>
        <p:nvPicPr>
          <p:cNvPr id="3" name="Рисунок 2" descr="181781-1152x864.jpg"/>
          <p:cNvPicPr>
            <a:picLocks noChangeAspect="1"/>
          </p:cNvPicPr>
          <p:nvPr/>
        </p:nvPicPr>
        <p:blipFill>
          <a:blip r:embed="rId3"/>
          <a:srcRect b="11110"/>
          <a:stretch>
            <a:fillRect/>
          </a:stretch>
        </p:blipFill>
        <p:spPr>
          <a:xfrm>
            <a:off x="2500298" y="1285860"/>
            <a:ext cx="4143404" cy="276229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643174" y="4786322"/>
            <a:ext cx="3760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з…мл…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ника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092"/>
            <a:ext cx="9144000" cy="6946184"/>
          </a:xfrm>
          <a:prstGeom prst="rect">
            <a:avLst/>
          </a:prstGeom>
        </p:spPr>
      </p:pic>
      <p:pic>
        <p:nvPicPr>
          <p:cNvPr id="3" name="Рисунок 2" descr="960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1357298"/>
            <a:ext cx="4323089" cy="243173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868" y="4500570"/>
            <a:ext cx="1971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г…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рох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092"/>
            <a:ext cx="9144000" cy="69461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28926" y="1643050"/>
            <a:ext cx="5191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Проверьте себя!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714348" y="3357562"/>
            <a:ext cx="7480312" cy="286035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Ягода, помидор, ветер,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рожай, малина, 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земляника, горох.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 descr="post-291326-130216824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642918"/>
            <a:ext cx="2053741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710"/>
            <a:ext cx="9144000" cy="6871420"/>
          </a:xfrm>
          <a:prstGeom prst="rect">
            <a:avLst/>
          </a:prstGeom>
        </p:spPr>
      </p:pic>
      <p:pic>
        <p:nvPicPr>
          <p:cNvPr id="5" name="Рисунок 4" descr="3d5aaa9fb6c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571480"/>
            <a:ext cx="1847090" cy="15382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43042" y="1000108"/>
            <a:ext cx="5764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Письмо по памяти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 descr="мальчик и девочка с книгой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2214554"/>
            <a:ext cx="4727868" cy="3900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710"/>
            <a:ext cx="9144000" cy="68714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57422" y="1428736"/>
            <a:ext cx="418371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Отдохнём!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00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2786058"/>
            <a:ext cx="2876156" cy="3091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6919"/>
            <a:ext cx="9358346" cy="7109011"/>
          </a:xfrm>
          <a:prstGeom prst="rect">
            <a:avLst/>
          </a:prstGeom>
        </p:spPr>
      </p:pic>
      <p:pic>
        <p:nvPicPr>
          <p:cNvPr id="4" name="Рисунок 3" descr="b648cb9f10d8a22ee57682b7f3bc845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357298"/>
            <a:ext cx="8286808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710"/>
            <a:ext cx="9144000" cy="6871420"/>
          </a:xfrm>
          <a:prstGeom prst="rect">
            <a:avLst/>
          </a:prstGeom>
        </p:spPr>
      </p:pic>
      <p:pic>
        <p:nvPicPr>
          <p:cNvPr id="2" name="Рисунок 1" descr="3d5aaa9fb6c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2714620"/>
            <a:ext cx="4248908" cy="35385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2976" y="1285860"/>
            <a:ext cx="541205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cs typeface="Times New Roman" pitchFamily="18" charset="0"/>
              </a:rPr>
              <a:t>Летит без крыльев и поёт,</a:t>
            </a:r>
          </a:p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cs typeface="Times New Roman" pitchFamily="18" charset="0"/>
              </a:rPr>
              <a:t>Прохожих задирает.</a:t>
            </a:r>
          </a:p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cs typeface="Times New Roman" pitchFamily="18" charset="0"/>
              </a:rPr>
              <a:t>Одним проходу не даёт,</a:t>
            </a:r>
          </a:p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cs typeface="Times New Roman" pitchFamily="18" charset="0"/>
              </a:rPr>
              <a:t>Других он подгоняет.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8184"/>
            <a:ext cx="9144000" cy="69461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5984" y="1142984"/>
            <a:ext cx="43867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Чистописание</a:t>
            </a:r>
          </a:p>
        </p:txBody>
      </p:sp>
      <p:pic>
        <p:nvPicPr>
          <p:cNvPr id="6" name="Рисунок 5" descr="3d5aaa9fb6c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2428868"/>
            <a:ext cx="2447545" cy="2038346"/>
          </a:xfrm>
          <a:prstGeom prst="rect">
            <a:avLst/>
          </a:prstGeom>
        </p:spPr>
      </p:pic>
      <p:pic>
        <p:nvPicPr>
          <p:cNvPr id="9" name="Рисунок 8" descr="78ce56ae5fa75ac85e3ab5e321d88a9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765" y="2928934"/>
            <a:ext cx="4092707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092"/>
            <a:ext cx="9144000" cy="69461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43042" y="928670"/>
            <a:ext cx="5627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Словарная работа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 descr="colorful-berri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2000240"/>
            <a:ext cx="5143516" cy="334328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14678" y="5429264"/>
            <a:ext cx="2010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яг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…да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092"/>
            <a:ext cx="9144000" cy="6946184"/>
          </a:xfrm>
          <a:prstGeom prst="rect">
            <a:avLst/>
          </a:prstGeom>
        </p:spPr>
      </p:pic>
      <p:pic>
        <p:nvPicPr>
          <p:cNvPr id="6" name="Рисунок 5" descr="photos0-800x600.jpeg"/>
          <p:cNvPicPr>
            <a:picLocks noChangeAspect="1"/>
          </p:cNvPicPr>
          <p:nvPr/>
        </p:nvPicPr>
        <p:blipFill>
          <a:blip r:embed="rId3"/>
          <a:srcRect b="15492"/>
          <a:stretch>
            <a:fillRect/>
          </a:stretch>
        </p:blipFill>
        <p:spPr>
          <a:xfrm>
            <a:off x="2714612" y="2143116"/>
            <a:ext cx="3381372" cy="214314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000364" y="4572008"/>
            <a:ext cx="3064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п…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мидор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46184"/>
          </a:xfrm>
          <a:prstGeom prst="rect">
            <a:avLst/>
          </a:prstGeom>
        </p:spPr>
      </p:pic>
      <p:pic>
        <p:nvPicPr>
          <p:cNvPr id="3" name="Рисунок 2" descr="3d5aaa9fb6c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1643050"/>
            <a:ext cx="3476895" cy="28956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28992" y="4929198"/>
            <a:ext cx="2007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вет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…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092"/>
            <a:ext cx="9144000" cy="6946184"/>
          </a:xfrm>
          <a:prstGeom prst="rect">
            <a:avLst/>
          </a:prstGeom>
        </p:spPr>
      </p:pic>
      <p:pic>
        <p:nvPicPr>
          <p:cNvPr id="3" name="Рисунок 2" descr="oTghBPz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1714488"/>
            <a:ext cx="3765984" cy="282448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86116" y="4929198"/>
            <a:ext cx="2604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ур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…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жай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092"/>
            <a:ext cx="9144000" cy="6946184"/>
          </a:xfrm>
          <a:prstGeom prst="rect">
            <a:avLst/>
          </a:prstGeom>
        </p:spPr>
      </p:pic>
      <p:pic>
        <p:nvPicPr>
          <p:cNvPr id="3" name="Рисунок 2" descr="584120713124576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1142984"/>
            <a:ext cx="4362472" cy="327185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143240" y="4857760"/>
            <a:ext cx="2638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м…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лина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50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93</cp:revision>
  <dcterms:created xsi:type="dcterms:W3CDTF">2012-10-09T17:02:36Z</dcterms:created>
  <dcterms:modified xsi:type="dcterms:W3CDTF">2013-01-09T12:59:12Z</dcterms:modified>
</cp:coreProperties>
</file>