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9" r:id="rId8"/>
    <p:sldId id="263" r:id="rId9"/>
    <p:sldId id="266" r:id="rId10"/>
    <p:sldId id="267" r:id="rId11"/>
    <p:sldId id="270" r:id="rId12"/>
    <p:sldId id="268" r:id="rId13"/>
    <p:sldId id="264" r:id="rId14"/>
    <p:sldId id="265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00"/>
    <a:srgbClr val="33CC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744FB8-CBAC-4E54-B266-4C1F3531B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B8C08-EBE7-4B1C-99A2-14E01535D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FD75F-9EC1-4FA1-930A-568B16338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02C48-B6B8-4D0E-A314-C1E40B73E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44B55-7182-42FC-97E9-1E4B96724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16F4-5031-472C-B426-EA36DB003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C1A8-B423-4EAD-9716-291C06501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5231-EE1F-4356-BBC1-499856066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DFF6A-20F1-40F9-9B11-36DBDBEAB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6AE77-DA38-41D7-BE7B-3ADDC82F7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61EE-C1E1-48B8-89AF-EFBBECF84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75509B-BB73-42E9-B842-2B1AA6DC3D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archplace.ru/wp-content/uploads/2011/04/koala_a_detenishem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the-universe.ru/uploads/posts/2009-08/1251629665_3895c77915f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images.google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3.xml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10.gif"/><Relationship Id="rId5" Type="http://schemas.openxmlformats.org/officeDocument/2006/relationships/slide" Target="slide6.xml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000108"/>
            <a:ext cx="8395248" cy="3429024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38100">
                  <a:solidFill>
                    <a:schemeClr val="bg1">
                      <a:lumMod val="10000"/>
                    </a:schemeClr>
                  </a:solidFill>
                  <a:prstDash val="sysDash"/>
                </a:ln>
                <a:solidFill>
                  <a:srgbClr val="00B050"/>
                </a:solidFill>
                <a:latin typeface="Comic Sans MS" pitchFamily="66" charset="0"/>
              </a:rPr>
              <a:t>Размножение и</a:t>
            </a:r>
          </a:p>
          <a:p>
            <a:pPr algn="ctr"/>
            <a:r>
              <a:rPr lang="ru-RU" sz="6000" b="1" dirty="0" smtClean="0">
                <a:ln w="38100">
                  <a:solidFill>
                    <a:schemeClr val="bg1">
                      <a:lumMod val="10000"/>
                    </a:schemeClr>
                  </a:solidFill>
                  <a:prstDash val="sysDash"/>
                </a:ln>
                <a:solidFill>
                  <a:srgbClr val="00B050"/>
                </a:solidFill>
                <a:latin typeface="Comic Sans MS" pitchFamily="66" charset="0"/>
              </a:rPr>
              <a:t>развитие животных.</a:t>
            </a:r>
            <a:endParaRPr lang="ru-RU" sz="6000" b="1" dirty="0">
              <a:ln w="38100">
                <a:solidFill>
                  <a:schemeClr val="bg1">
                    <a:lumMod val="10000"/>
                  </a:schemeClr>
                </a:solidFill>
                <a:prstDash val="sysDash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11" descr="jiv23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5016"/>
            <a:ext cx="742930" cy="641378"/>
          </a:xfrm>
          <a:prstGeom prst="rect">
            <a:avLst/>
          </a:prstGeom>
          <a:noFill/>
        </p:spPr>
      </p:pic>
      <p:pic>
        <p:nvPicPr>
          <p:cNvPr id="7" name="Picture 12" descr="jiv23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636"/>
            <a:ext cx="2428892" cy="1511310"/>
          </a:xfrm>
          <a:prstGeom prst="rect">
            <a:avLst/>
          </a:prstGeom>
          <a:noFill/>
        </p:spPr>
      </p:pic>
      <p:pic>
        <p:nvPicPr>
          <p:cNvPr id="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17594">
            <a:off x="6897392" y="4396524"/>
            <a:ext cx="1473364" cy="132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733246"/>
            <a:ext cx="68580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omic Sans MS" pitchFamily="66" charset="0"/>
              </a:rPr>
              <a:t>Кукушка не вьёт своего гнезда и не  высиживает яйца, которые она снесла. А подкладывает их в гнёзда других птиц, как правило певчим.  Иногда кукушка успевает разнести по чужим гнёздам до 20 своих яиц. Кукушонок  старается вытолкнуть </a:t>
            </a:r>
          </a:p>
          <a:p>
            <a:r>
              <a:rPr lang="ru-RU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omic Sans MS" pitchFamily="66" charset="0"/>
              </a:rPr>
              <a:t>из гнезда другие яйца и даже маленьких птенцов, чтобы ему досталось побольше еды. Вскоре маленький прожорливый кукушонок становится больше своих приёмных родителей, которые выбиваются из сил, чтобы накормить подкидыша.</a:t>
            </a:r>
            <a:endParaRPr lang="ru-RU" sz="2800" b="1" dirty="0">
              <a:solidFill>
                <a:schemeClr val="accent4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5" descr="кукушка2"/>
          <p:cNvPicPr>
            <a:picLocks noChangeAspect="1" noChangeArrowheads="1"/>
          </p:cNvPicPr>
          <p:nvPr/>
        </p:nvPicPr>
        <p:blipFill>
          <a:blip r:embed="rId2"/>
          <a:srcRect l="32988" t="21898" r="5536" b="3937"/>
          <a:stretch>
            <a:fillRect/>
          </a:stretch>
        </p:blipFill>
        <p:spPr bwMode="auto">
          <a:xfrm>
            <a:off x="6929454" y="1000108"/>
            <a:ext cx="2011426" cy="3998821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072074"/>
            <a:ext cx="200026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pic>
        <p:nvPicPr>
          <p:cNvPr id="4" name="Picture 19" descr="Кукушонок в гнезде садовой камышовки. &#10;Западная Сибирь, Новосибирск."/>
          <p:cNvPicPr>
            <a:picLocks noChangeAspect="1" noChangeArrowheads="1"/>
          </p:cNvPicPr>
          <p:nvPr/>
        </p:nvPicPr>
        <p:blipFill>
          <a:blip r:embed="rId2"/>
          <a:srcRect l="6892" t="21050" r="1786"/>
          <a:stretch>
            <a:fillRect/>
          </a:stretch>
        </p:blipFill>
        <p:spPr bwMode="auto">
          <a:xfrm>
            <a:off x="357158" y="835276"/>
            <a:ext cx="5000660" cy="57691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2214554"/>
            <a:ext cx="40719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itchFamily="66" charset="0"/>
              </a:rPr>
              <a:t>Садовая </a:t>
            </a:r>
          </a:p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itchFamily="66" charset="0"/>
              </a:rPr>
              <a:t> камышовка</a:t>
            </a:r>
          </a:p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itchFamily="66" charset="0"/>
              </a:rPr>
              <a:t> кормит </a:t>
            </a:r>
          </a:p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itchFamily="66" charset="0"/>
              </a:rPr>
              <a:t>кукушонка </a:t>
            </a:r>
          </a:p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itchFamily="66" charset="0"/>
              </a:rPr>
              <a:t>в своём гнезде.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4" y="0"/>
            <a:ext cx="4248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Млекопитающие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http://thumbs.dreamstime.com/thumblarge_453/1258132880gzkmiW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7692"/>
          <a:stretch>
            <a:fillRect/>
          </a:stretch>
        </p:blipFill>
        <p:spPr bwMode="auto">
          <a:xfrm>
            <a:off x="1428728" y="2071678"/>
            <a:ext cx="6143668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500042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itchFamily="66" charset="0"/>
              </a:rPr>
              <a:t>Млекопитающие рождают живых детёнышей. Мать выкармливает их молоком, ухаживает за ними и охраняет.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6072206"/>
            <a:ext cx="8002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Львица кормит молоком детёнышей. 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365010"/>
            <a:ext cx="8572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8000"/>
                </a:solidFill>
                <a:latin typeface="Comic Sans MS" pitchFamily="66" charset="0"/>
              </a:rPr>
              <a:t>Новорождённый слонёнок весит 90—120 кг при высоте в плечах около 1 м, хобот у него короткий, бивней нет. Через 15—30 минут после рождения слонёнок поднимается на ноги и может следовать за матерью. До 4-летнего возраста он нуждается в материнской опеке.</a:t>
            </a:r>
            <a:endParaRPr lang="ru-RU" sz="26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www.safslon.ru/pic/8b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302" t="14184" r="10345" b="21985"/>
          <a:stretch>
            <a:fillRect/>
          </a:stretch>
        </p:blipFill>
        <p:spPr bwMode="auto">
          <a:xfrm>
            <a:off x="1785918" y="642918"/>
            <a:ext cx="5357850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-214338"/>
            <a:ext cx="5929354" cy="9286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339" y="214290"/>
            <a:ext cx="349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Мамы и дети: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http://archplace.ru/wp-content/uploads/2011/04/koala_a_detenishem2-225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290"/>
            <a:ext cx="2500330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ekolog.na.by/oni/jivnosty/kenguru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696" r="2730"/>
          <a:stretch>
            <a:fillRect/>
          </a:stretch>
        </p:blipFill>
        <p:spPr bwMode="auto">
          <a:xfrm>
            <a:off x="5786446" y="1214422"/>
            <a:ext cx="3143272" cy="457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1001vopros.com/uploads/posts/2010-06/1275929036_tigri.jpg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500330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galt-auto.ru/_ph/593/2/243394423.jpg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1613" b="7499"/>
          <a:stretch>
            <a:fillRect/>
          </a:stretch>
        </p:blipFill>
        <p:spPr bwMode="auto">
          <a:xfrm>
            <a:off x="571472" y="3643314"/>
            <a:ext cx="4714908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339" y="214290"/>
            <a:ext cx="349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Мамы и дети: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://udivitelno.com/images/1/Gepard/%D0%93%D0%B5%D0%BF%D0%B0%D1%80%D0%B4%20(29)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52197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ontent.foto.mail.ru/mail/maryedd/_answers/i-4227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500438"/>
            <a:ext cx="4572032" cy="317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643314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Синий кит - самое крупное животное планеты. Может достигать длины 33 м и массы 150 т. Детеныши рождаются длиной от 6 до 8,8 м и массой 2-3 т. Синие киты встречаются практически во всех районах Мирового океана.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-214338"/>
            <a:ext cx="5929354" cy="9286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pic>
        <p:nvPicPr>
          <p:cNvPr id="5" name="Рисунок 4" descr="Самый большой в мире это КИТ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7095" r="3333" b="5982"/>
          <a:stretch>
            <a:fillRect/>
          </a:stretch>
        </p:blipFill>
        <p:spPr bwMode="auto">
          <a:xfrm>
            <a:off x="2285984" y="642918"/>
            <a:ext cx="4572032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48" y="428625"/>
            <a:ext cx="80010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Источники: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  <a:hlinkClick r:id="rId2"/>
              </a:rPr>
              <a:t>-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http://images.google.ru/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-http://images.yandex.ru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-http://spoon.com.ua/wp-content/uploads/2009/12/hunt.jpg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-http://coins.lave.ru/forum/topic85943-0.html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www.pochemu-chka.ru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category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zhivotnye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mlekopitayushhie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endParaRPr 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-Г.Г.Ивченко, И.В.Потапов,»Окружающий мир», 3 класс, «Астрель», 2010 г.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00" y="3071810"/>
            <a:ext cx="6715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Автор презентации</a:t>
            </a:r>
          </a:p>
          <a:p>
            <a:pPr>
              <a:defRPr/>
            </a:pPr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Берестовская Наталья Александровна,</a:t>
            </a:r>
          </a:p>
          <a:p>
            <a:pPr>
              <a:defRPr/>
            </a:pPr>
            <a:r>
              <a:rPr lang="ru-RU" sz="2000" i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учитель начальных классов </a:t>
            </a:r>
          </a:p>
          <a:p>
            <a:pPr>
              <a:defRPr/>
            </a:pPr>
            <a:r>
              <a:rPr lang="ru-RU" sz="2000" i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МОУ СОШ № 61 п. Персиановский,</a:t>
            </a:r>
          </a:p>
          <a:p>
            <a:pPr>
              <a:defRPr/>
            </a:pPr>
            <a:r>
              <a:rPr lang="ru-RU" sz="2000" i="1" dirty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Октябрьского района, Ростовской области.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28688" y="5929313"/>
            <a:ext cx="721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Презентация опубликована на сайте - </a:t>
            </a:r>
            <a:r>
              <a:rPr lang="ru-RU" sz="2400" b="1" i="1" dirty="0" err="1">
                <a:solidFill>
                  <a:schemeClr val="bg1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viki.rdf.ru</a:t>
            </a:r>
            <a:endParaRPr lang="ru-RU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625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Comic Sans MS" pitchFamily="66" charset="0"/>
              </a:rPr>
              <a:t>Животные,  как и все живые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Comic Sans MS" pitchFamily="66" charset="0"/>
              </a:rPr>
              <a:t> существа размножаются.</a:t>
            </a:r>
            <a:endParaRPr lang="ru-RU" sz="4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947206">
            <a:off x="3431605" y="1209785"/>
            <a:ext cx="1014266" cy="947538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71472" y="2071678"/>
            <a:ext cx="350046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насекомые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572000" y="2071678"/>
            <a:ext cx="4357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птицы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71472" y="3357562"/>
            <a:ext cx="350929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земноводные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4572000" y="3357562"/>
            <a:ext cx="440697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млекопитающие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1" name="Picture 6" descr="бемб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286256"/>
            <a:ext cx="1552575" cy="2179637"/>
          </a:xfrm>
          <a:prstGeom prst="rect">
            <a:avLst/>
          </a:prstGeom>
          <a:noFill/>
        </p:spPr>
      </p:pic>
      <p:pic>
        <p:nvPicPr>
          <p:cNvPr id="12" name="Picture 15" descr="bird2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691009"/>
            <a:ext cx="1143008" cy="1523545"/>
          </a:xfrm>
          <a:prstGeom prst="rect">
            <a:avLst/>
          </a:prstGeom>
          <a:noFill/>
        </p:spPr>
      </p:pic>
      <p:pic>
        <p:nvPicPr>
          <p:cNvPr id="15" name="Picture 11" descr="6f7d849564189ad3d9e690cdc244ebf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857232"/>
            <a:ext cx="1143008" cy="1143008"/>
          </a:xfrm>
          <a:prstGeom prst="rect">
            <a:avLst/>
          </a:prstGeom>
          <a:noFill/>
        </p:spPr>
      </p:pic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3071802" y="4714884"/>
            <a:ext cx="278608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рыбы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4" name="Picture 9" descr="sea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371114">
            <a:off x="4167128" y="5716685"/>
            <a:ext cx="955690" cy="716767"/>
          </a:xfrm>
          <a:prstGeom prst="rect">
            <a:avLst/>
          </a:prstGeom>
          <a:noFill/>
        </p:spPr>
      </p:pic>
      <p:pic>
        <p:nvPicPr>
          <p:cNvPr id="16" name="Picture 8" descr="AG00181_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1982" y="4572008"/>
            <a:ext cx="2025440" cy="12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00364" y="5657671"/>
            <a:ext cx="37147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4.Куколка бабочки монарх перед самым появлением бабочки.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672" y="3143248"/>
            <a:ext cx="200032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3.Гусеница делает себе твердый кокон, который называется куколка. 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571480"/>
            <a:ext cx="321467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2.Гусеница бабочки монарх. Личинка вылупляется из яйца и остается в этом состоянии около двух недель.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" name="Рисунок 1" descr="http://earlystudy.ru/wp-content/uploads/2011/06/00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851" t="9064" r="57675" b="61479"/>
          <a:stretch>
            <a:fillRect/>
          </a:stretch>
        </p:blipFill>
        <p:spPr bwMode="auto">
          <a:xfrm>
            <a:off x="1285852" y="714356"/>
            <a:ext cx="1500198" cy="10715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5984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бабочки: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85926"/>
            <a:ext cx="32147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Бабочка откладывает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яйца на растения.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857488" y="1142984"/>
            <a:ext cx="100013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origins.org.ua/pictures/5780stages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316" r="70496" b="53900"/>
          <a:stretch>
            <a:fillRect/>
          </a:stretch>
        </p:blipFill>
        <p:spPr bwMode="auto">
          <a:xfrm>
            <a:off x="3786182" y="571480"/>
            <a:ext cx="2000264" cy="242889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Рисунок 6" descr="http://www.origins.org.ua/pictures/5780stages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6089" t="4937" r="39935" b="49645"/>
          <a:stretch>
            <a:fillRect/>
          </a:stretch>
        </p:blipFill>
        <p:spPr bwMode="auto">
          <a:xfrm>
            <a:off x="5500694" y="3143248"/>
            <a:ext cx="1714512" cy="264320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Рисунок 8" descr="http://www.origins.org.ua/pictures/5780stages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0584" t="53192" r="2597" b="4255"/>
          <a:stretch>
            <a:fillRect/>
          </a:stretch>
        </p:blipFill>
        <p:spPr bwMode="auto">
          <a:xfrm>
            <a:off x="214282" y="3071810"/>
            <a:ext cx="2786050" cy="192882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Рисунок 9" descr="http://www.origins.org.ua/pictures/5780stages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70044" t="2855" r="6060" b="47044"/>
          <a:stretch>
            <a:fillRect/>
          </a:stretch>
        </p:blipFill>
        <p:spPr bwMode="auto">
          <a:xfrm>
            <a:off x="3357554" y="3071810"/>
            <a:ext cx="1643074" cy="271464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" name="Стрелка вправо 10"/>
          <p:cNvSpPr/>
          <p:nvPr/>
        </p:nvSpPr>
        <p:spPr>
          <a:xfrm rot="3783032">
            <a:off x="5094083" y="2636337"/>
            <a:ext cx="1167030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4786314" y="4071942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714612" y="4071942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072074"/>
            <a:ext cx="21431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5. Взрослая самка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бабочки монарх.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638">
            <a:off x="55962" y="208577"/>
            <a:ext cx="1227386" cy="1103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8" grpId="0" animBg="1"/>
      <p:bldP spid="3" grpId="0"/>
      <p:bldP spid="4" grpId="0" animBg="1"/>
      <p:bldP spid="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64024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Куколка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— это будто сейф, который защищает тело насекомого.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Малыши, 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которые вылупляются из яиц насекомого, называются личинками, хотя  часто называют их просто гусеницей.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Гусеница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растет настолько быстро, что ее кожа трескается, а под ней уже есть новенькая кожа, рассчитанная на рост.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За всю свою жизнь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самка бабочки 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откладывает 50 000 яиц.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Бабочка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не растет, однако она время от времени любит напиться сладкого цветочного нектара. Это горючее, которое помогает ей летать.</a:t>
            </a:r>
            <a:endParaRPr lang="ru-RU" sz="2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pic>
        <p:nvPicPr>
          <p:cNvPr id="4" name="Picture 12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4643446"/>
            <a:ext cx="692174" cy="699096"/>
          </a:xfrm>
          <a:prstGeom prst="rect">
            <a:avLst/>
          </a:prstGeom>
          <a:noFill/>
        </p:spPr>
      </p:pic>
      <p:pic>
        <p:nvPicPr>
          <p:cNvPr id="5" name="Picture 13" descr="butterfly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1433">
            <a:off x="8115209" y="151259"/>
            <a:ext cx="677830" cy="607950"/>
          </a:xfrm>
          <a:prstGeom prst="rect">
            <a:avLst/>
          </a:prstGeom>
          <a:noFill/>
        </p:spPr>
      </p:pic>
      <p:pic>
        <p:nvPicPr>
          <p:cNvPr id="6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6014139"/>
            <a:ext cx="1071570" cy="84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99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саранчи: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labstend.ru/site/index/folies/school/bio/Bio150_0030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583" t="20536" r="2667" b="7050"/>
          <a:stretch>
            <a:fillRect/>
          </a:stretch>
        </p:blipFill>
        <p:spPr bwMode="auto">
          <a:xfrm>
            <a:off x="1785918" y="642918"/>
            <a:ext cx="5357850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14480" y="5429264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Яйцо.</a:t>
            </a:r>
            <a:endParaRPr lang="ru-RU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5429264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2-6. 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Личинка.</a:t>
            </a:r>
            <a:endParaRPr lang="ru-RU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6211669"/>
            <a:ext cx="563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7-8. 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Взрослая саранча.</a:t>
            </a:r>
            <a:endParaRPr lang="ru-RU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nnikov.narod.ru/images/frog.gif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8219" r="1923"/>
          <a:stretch>
            <a:fillRect/>
          </a:stretch>
        </p:blipFill>
        <p:spPr bwMode="auto">
          <a:xfrm>
            <a:off x="642910" y="571480"/>
            <a:ext cx="7786742" cy="53578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6083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лягушки: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8" descr="jiv1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57892"/>
            <a:ext cx="1143008" cy="813239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423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рыбы: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33"/>
              </a:solidFill>
            </a:endParaRPr>
          </a:p>
        </p:txBody>
      </p:sp>
      <p:pic>
        <p:nvPicPr>
          <p:cNvPr id="5" name="Рисунок 4" descr="http://www.znanie-sila.ru/i/magazines_issues/issue_1417_010907_173748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864" t="58872" r="79563" b="-3427"/>
          <a:stretch>
            <a:fillRect/>
          </a:stretch>
        </p:blipFill>
        <p:spPr bwMode="auto">
          <a:xfrm rot="16200000">
            <a:off x="5786446" y="4071942"/>
            <a:ext cx="1357322" cy="27860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Рисунок 5" descr="http://www.znanie-sila.ru/i/magazines_issues/issue_1417_010907_173748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119" t="23551" r="78813" b="40062"/>
          <a:stretch>
            <a:fillRect/>
          </a:stretch>
        </p:blipFill>
        <p:spPr bwMode="auto">
          <a:xfrm rot="16200000">
            <a:off x="5715008" y="2143116"/>
            <a:ext cx="1357322" cy="264320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http://www.znanie-sila.ru/i/magazines_issues/issue_1417_010907_173748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196" t="2246" r="85170" b="93019"/>
          <a:stretch>
            <a:fillRect/>
          </a:stretch>
        </p:blipFill>
        <p:spPr bwMode="auto">
          <a:xfrm rot="16200000">
            <a:off x="2214546" y="3143248"/>
            <a:ext cx="500066" cy="500066"/>
          </a:xfrm>
          <a:prstGeom prst="flowChartConnector">
            <a:avLst/>
          </a:prstGeom>
          <a:noFill/>
          <a:ln>
            <a:solidFill>
              <a:srgbClr val="FFCCCC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571480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Весной самки рыб вымётывают в воду икру- большое скопление мелких икринок, покрытых тонкой оболочкой. Количество икринок  у разных пород рыб может быть несколько десятков, и несколько миллионов.</a:t>
            </a:r>
            <a:endParaRPr lang="ru-RU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9" name="Picture 9" descr="sea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5552" flipH="1">
            <a:off x="8106847" y="1566857"/>
            <a:ext cx="928695" cy="7858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371475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Икринка </a:t>
            </a:r>
            <a:endParaRPr lang="ru-RU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71868" y="3214686"/>
            <a:ext cx="135732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29256" y="407194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Личинка </a:t>
            </a:r>
            <a:endParaRPr lang="ru-RU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5400000">
            <a:off x="6303029" y="3555359"/>
            <a:ext cx="2624534" cy="208606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6072206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Малёк </a:t>
            </a:r>
            <a:endParaRPr lang="ru-RU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3643306" y="5286388"/>
            <a:ext cx="135732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мама\Мои рисунки\Животный мир- картинки\рыбы\рыбы\F058I.BMP"/>
          <p:cNvPicPr>
            <a:picLocks noChangeAspect="1" noChangeArrowheads="1"/>
          </p:cNvPicPr>
          <p:nvPr/>
        </p:nvPicPr>
        <p:blipFill>
          <a:blip r:embed="rId5">
            <a:lum bright="20000" contrast="10000"/>
          </a:blip>
          <a:srcRect t="11172" b="21049"/>
          <a:stretch>
            <a:fillRect/>
          </a:stretch>
        </p:blipFill>
        <p:spPr bwMode="auto">
          <a:xfrm>
            <a:off x="285720" y="4643446"/>
            <a:ext cx="3198444" cy="1625918"/>
          </a:xfrm>
          <a:prstGeom prst="ellipse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6273225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Взрослая рыба </a:t>
            </a:r>
            <a:endParaRPr lang="ru-RU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298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птиц: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t="3704" r="12500"/>
          <a:stretch>
            <a:fillRect/>
          </a:stretch>
        </p:blipFill>
        <p:spPr bwMode="auto">
          <a:xfrm>
            <a:off x="2214546" y="571480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87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20930"/>
          <a:stretch>
            <a:fillRect/>
          </a:stretch>
        </p:blipFill>
        <p:spPr bwMode="auto">
          <a:xfrm>
            <a:off x="285720" y="3214686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000496" y="3571876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jajtsa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58004"/>
            <a:ext cx="3071834" cy="2492365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>
            <a:off x="6429388" y="1214422"/>
            <a:ext cx="642942" cy="5000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>
            <a:off x="6215074" y="1500174"/>
            <a:ext cx="642942" cy="5000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 rot="1767333">
            <a:off x="5796408" y="1483062"/>
            <a:ext cx="642942" cy="5000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>
            <a:off x="5929322" y="1142984"/>
            <a:ext cx="642942" cy="5000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трелка вправо 14"/>
          <p:cNvSpPr/>
          <p:nvPr/>
        </p:nvSpPr>
        <p:spPr>
          <a:xfrm rot="5400000">
            <a:off x="6500826" y="3000372"/>
            <a:ext cx="100013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286116" y="4572008"/>
            <a:ext cx="714380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02" y="5903893"/>
            <a:ext cx="7858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itchFamily="66" charset="0"/>
              </a:rPr>
              <a:t>В гнёзда птицы откладывают яйца и насиживают их - согревая своим теплом.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0"/>
            <a:ext cx="3751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Птичьи гнёзда: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7" descr="1185442058343"/>
          <p:cNvPicPr>
            <a:picLocks noChangeAspect="1" noChangeArrowheads="1"/>
          </p:cNvPicPr>
          <p:nvPr/>
        </p:nvPicPr>
        <p:blipFill>
          <a:blip r:embed="rId2"/>
          <a:srcRect l="7759" t="6996" r="5606"/>
          <a:stretch>
            <a:fillRect/>
          </a:stretch>
        </p:blipFill>
        <p:spPr bwMode="auto">
          <a:xfrm>
            <a:off x="6043591" y="571480"/>
            <a:ext cx="3100409" cy="2214578"/>
          </a:xfrm>
          <a:prstGeom prst="rect">
            <a:avLst/>
          </a:prstGeom>
          <a:noFill/>
        </p:spPr>
      </p:pic>
      <p:pic>
        <p:nvPicPr>
          <p:cNvPr id="7" name="Picture 5" descr="click?url=http%3A%2F%2Fwww"/>
          <p:cNvPicPr>
            <a:picLocks noChangeAspect="1" noChangeArrowheads="1"/>
          </p:cNvPicPr>
          <p:nvPr/>
        </p:nvPicPr>
        <p:blipFill>
          <a:blip r:embed="rId3"/>
          <a:srcRect l="10746" t="35161" r="1472"/>
          <a:stretch>
            <a:fillRect/>
          </a:stretch>
        </p:blipFill>
        <p:spPr bwMode="auto">
          <a:xfrm>
            <a:off x="3143240" y="571480"/>
            <a:ext cx="2571768" cy="2537251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596" y="2786058"/>
            <a:ext cx="2345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</a:rPr>
              <a:t>гнездо кулика</a:t>
            </a:r>
            <a:endParaRPr lang="ru-RU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15074" y="2786058"/>
            <a:ext cx="26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</a:rPr>
              <a:t>гнездо ласточки</a:t>
            </a:r>
            <a:endParaRPr lang="ru-RU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2910" y="6215082"/>
            <a:ext cx="232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</a:rPr>
              <a:t>гнездо дрозда</a:t>
            </a:r>
            <a:endParaRPr lang="ru-RU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57818" y="6215082"/>
            <a:ext cx="2537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</a:rPr>
              <a:t>гнездо синички</a:t>
            </a:r>
            <a:endParaRPr lang="ru-RU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28992" y="3071810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</a:rPr>
              <a:t>гнездо </a:t>
            </a: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аиста</a:t>
            </a:r>
          </a:p>
        </p:txBody>
      </p:sp>
      <p:pic>
        <p:nvPicPr>
          <p:cNvPr id="14" name="Picture 8" descr="Гнездо певчего дроз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971370" cy="2928958"/>
          </a:xfrm>
          <a:prstGeom prst="rect">
            <a:avLst/>
          </a:prstGeom>
          <a:noFill/>
        </p:spPr>
      </p:pic>
      <p:pic>
        <p:nvPicPr>
          <p:cNvPr id="15" name="Picture 12" descr="кул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2786082" cy="217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248-3"/>
          <p:cNvPicPr>
            <a:picLocks noChangeAspect="1" noChangeArrowheads="1"/>
          </p:cNvPicPr>
          <p:nvPr/>
        </p:nvPicPr>
        <p:blipFill>
          <a:blip r:embed="rId6"/>
          <a:srcRect l="6372" t="10807" r="4424" b="7060"/>
          <a:stretch>
            <a:fillRect/>
          </a:stretch>
        </p:blipFill>
        <p:spPr bwMode="auto">
          <a:xfrm>
            <a:off x="4429124" y="3571876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265</TotalTime>
  <Words>542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зеленый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сашка</dc:creator>
  <cp:lastModifiedBy>k307</cp:lastModifiedBy>
  <cp:revision>34</cp:revision>
  <dcterms:created xsi:type="dcterms:W3CDTF">2011-07-11T12:21:55Z</dcterms:created>
  <dcterms:modified xsi:type="dcterms:W3CDTF">2004-07-29T04:56:10Z</dcterms:modified>
</cp:coreProperties>
</file>