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8EF94E-C826-488A-85DA-71CE766A280D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C5E8FC-93A5-471F-963F-DE29BF7069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EF94E-C826-488A-85DA-71CE766A280D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5E8FC-93A5-471F-963F-DE29BF7069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EF94E-C826-488A-85DA-71CE766A280D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5E8FC-93A5-471F-963F-DE29BF7069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EF94E-C826-488A-85DA-71CE766A280D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5E8FC-93A5-471F-963F-DE29BF70691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EF94E-C826-488A-85DA-71CE766A280D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5E8FC-93A5-471F-963F-DE29BF70691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EF94E-C826-488A-85DA-71CE766A280D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5E8FC-93A5-471F-963F-DE29BF70691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EF94E-C826-488A-85DA-71CE766A280D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5E8FC-93A5-471F-963F-DE29BF70691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EF94E-C826-488A-85DA-71CE766A280D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5E8FC-93A5-471F-963F-DE29BF70691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EF94E-C826-488A-85DA-71CE766A280D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5E8FC-93A5-471F-963F-DE29BF7069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D8EF94E-C826-488A-85DA-71CE766A280D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5E8FC-93A5-471F-963F-DE29BF70691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8EF94E-C826-488A-85DA-71CE766A280D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C5E8FC-93A5-471F-963F-DE29BF70691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D8EF94E-C826-488A-85DA-71CE766A280D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C5E8FC-93A5-471F-963F-DE29BF7069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a/a9/A_sunflower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0%B8%D0%BD%D1%81%D0%BA%D0%B8%D0%B9_%D1%8F%D0%B7%D1%8B%D0%B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0%D1%81%D1%82%D1%80%D0%BE%D0%B2%D1%8B%D0%B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u.wikipedia.org/wiki/%D0%9F%D0%BE%D0%B4%D1%81%D0%BE%D0%BB%D0%BD%D0%B5%D1%87%D0%BD%D0%B8%D0%BA_%D0%BC%D0%B0%D1%81%D0%BB%D0%B8%D1%87%D0%BD%D1%8B%D0%B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/index.php?title=%D0%9F%D0%BE%D0%B4%D1%81%D0%BE%D0%BB%D0%BD%D0%B5%D1%87%D0%BD%D0%B8%D0%BA_%D0%BE%D1%81%D1%82%D1%80%D0%BE%D0%BB%D0%B8%D1%81%D1%82%D0%BD%D1%8B%D0%B9&amp;action=edit&amp;redlink=1" TargetMode="External"/><Relationship Id="rId4" Type="http://schemas.openxmlformats.org/officeDocument/2006/relationships/hyperlink" Target="http://ru.wikipedia.org/wiki/%D0%A2%D0%BE%D0%BF%D0%B8%D0%BD%D0%B0%D0%BC%D0%B1%D1%83%D1%8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1%91%D1%82%D1%80_I" TargetMode="External"/><Relationship Id="rId3" Type="http://schemas.openxmlformats.org/officeDocument/2006/relationships/hyperlink" Target="http://ru.wikipedia.org/wiki/%D0%98%D0%BD%D0%B4%D0%B5%D0%B9%D1%86%D1%8B" TargetMode="External"/><Relationship Id="rId7" Type="http://schemas.openxmlformats.org/officeDocument/2006/relationships/hyperlink" Target="http://ru.wikipedia.org/wiki/%D0%9D%D0%B8%D0%B4%D0%B5%D1%80%D0%BB%D0%B0%D0%BD%D0%B4%D1%8B" TargetMode="External"/><Relationship Id="rId2" Type="http://schemas.openxmlformats.org/officeDocument/2006/relationships/hyperlink" Target="http://ru.wikipedia.org/wiki/%D0%A1%D0%B5%D0%B2%D0%B5%D1%80%D0%BD%D0%B0%D1%8F_%D0%90%D0%BC%D0%B5%D1%80%D0%B8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F%D1%88%D0%B5%D0%BD%D0%B8%D1%86%D0%B0" TargetMode="External"/><Relationship Id="rId5" Type="http://schemas.openxmlformats.org/officeDocument/2006/relationships/hyperlink" Target="http://ru.wikipedia.org/wiki/%D0%9D%D1%8C%D1%8E-%D0%9C%D0%B5%D0%BA%D1%81%D0%B8%D0%BA%D0%BE" TargetMode="External"/><Relationship Id="rId10" Type="http://schemas.openxmlformats.org/officeDocument/2006/relationships/hyperlink" Target="http://ru.wikipedia.org/wiki/1828_%D0%B3%D0%BE%D0%B4" TargetMode="External"/><Relationship Id="rId4" Type="http://schemas.openxmlformats.org/officeDocument/2006/relationships/hyperlink" Target="http://ru.wikipedia.org/wiki/%D0%90%D1%80%D0%B8%D0%B7%D0%BE%D0%BD%D0%B0" TargetMode="External"/><Relationship Id="rId9" Type="http://schemas.openxmlformats.org/officeDocument/2006/relationships/hyperlink" Target="http://ru.wikipedia.org/wiki/%D0%90%D0%BB%D0%B5%D0%BA%D1%81%D0%B5%D0%B5%D0%B2%D0%BA%D0%B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hyperlink" Target="http://www.mandarino.ru/catalogue/10000064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ru.wikipedia.org/wiki/%D0%A4%D0%B0%D0%B9%D0%BB:Sunflowerseed_oil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://ru.wikipedia.org/wiki/%D0%A1%D0%BF%D0%B8%D1%80%D0%B0%D0%BB%D1%8C_%D0%A4%D0%B5%D1%80%D0%BC%D0%B0" TargetMode="External"/><Relationship Id="rId2" Type="http://schemas.openxmlformats.org/officeDocument/2006/relationships/hyperlink" Target="http://ru.wikipedia.org/wiki/%D0%A4%D0%B0%D0%B9%D0%BB:SunflowerModel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979_%D0%B3%D0%BE%D0%B4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ru.wikipedia.org/wiki/%D0%A4%D0%B0%D0%B9%D0%BB:Sunflower_-_Girasole_-_Foto_Giovanni_Dall'Orto_-_14-_Aug-2004_01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1571636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Научно-практическая работа по теме:</a:t>
            </a:r>
            <a:r>
              <a:rPr lang="ru-RU" sz="3100" b="1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«Подсолнечник».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2000" dirty="0" smtClean="0"/>
              <a:t>        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pPr algn="r"/>
            <a:endParaRPr lang="ru-RU" sz="2000" dirty="0" smtClean="0"/>
          </a:p>
          <a:p>
            <a:pPr algn="r"/>
            <a:r>
              <a:rPr lang="ru-RU" sz="6200" dirty="0" smtClean="0"/>
              <a:t>Выполнила</a:t>
            </a:r>
            <a:r>
              <a:rPr lang="ru-RU" sz="6200" dirty="0"/>
              <a:t>: ученица 4 «Э» класса</a:t>
            </a:r>
          </a:p>
          <a:p>
            <a:pPr algn="r"/>
            <a:r>
              <a:rPr lang="ru-RU" sz="6200" dirty="0"/>
              <a:t> Шатаева Фаина</a:t>
            </a:r>
          </a:p>
          <a:p>
            <a:pPr algn="r"/>
            <a:r>
              <a:rPr lang="ru-RU" sz="6200" dirty="0"/>
              <a:t>Преподаватель: Масленникова Л.В.</a:t>
            </a:r>
          </a:p>
          <a:p>
            <a:endParaRPr lang="ru-RU" dirty="0"/>
          </a:p>
        </p:txBody>
      </p:sp>
      <p:pic>
        <p:nvPicPr>
          <p:cNvPr id="4" name="Рисунок 3" descr="Файл:A sunflower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428736"/>
            <a:ext cx="35719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user\Мои документы\Мои рисунки\Изображение\Изображение 05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3906982" cy="242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</a:t>
            </a:r>
            <a:endParaRPr lang="ru-RU" dirty="0"/>
          </a:p>
        </p:txBody>
      </p:sp>
      <p:pic>
        <p:nvPicPr>
          <p:cNvPr id="5" name="Рисунок 4" descr="C:\Documents and Settings\user\Мои документы\Мои рисунки\Изображение\Изображение 0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285860"/>
            <a:ext cx="30305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Мои документы\Мои рисунки\Изображение\Изображение 0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857628"/>
            <a:ext cx="215027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flipH="1">
            <a:off x="6572264" y="3857628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шаг 5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3929066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ш</a:t>
            </a:r>
            <a:r>
              <a:rPr lang="ru-RU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аг 4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i="1" dirty="0" smtClean="0"/>
              <a:t>      Семечко </a:t>
            </a:r>
            <a:r>
              <a:rPr lang="ru-RU" sz="2000" i="1" dirty="0"/>
              <a:t>подсолнуха, летняя страда.</a:t>
            </a:r>
            <a:br>
              <a:rPr lang="ru-RU" sz="2000" i="1" dirty="0"/>
            </a:br>
            <a:r>
              <a:rPr lang="ru-RU" sz="2000" i="1" dirty="0"/>
              <a:t>Отдохнуть присели - на земле трава.</a:t>
            </a:r>
            <a:br>
              <a:rPr lang="ru-RU" sz="2000" i="1" dirty="0"/>
            </a:br>
            <a:r>
              <a:rPr lang="ru-RU" sz="2000" i="1" dirty="0"/>
              <a:t>А подсолнух рядом, с желтой головой</a:t>
            </a:r>
            <a:br>
              <a:rPr lang="ru-RU" sz="2000" i="1" dirty="0"/>
            </a:br>
            <a:r>
              <a:rPr lang="ru-RU" sz="2000" i="1" dirty="0"/>
              <a:t>Нас зовет на поле - убирай </a:t>
            </a:r>
            <a:r>
              <a:rPr lang="ru-RU" sz="2000" i="1" dirty="0" smtClean="0"/>
              <a:t>скорей!</a:t>
            </a:r>
            <a:endParaRPr lang="ru-RU" sz="2000" i="1" dirty="0" smtClean="0"/>
          </a:p>
          <a:p>
            <a:pPr>
              <a:buNone/>
            </a:pPr>
            <a:r>
              <a:rPr lang="ru-RU" sz="2000" i="1" dirty="0"/>
              <a:t> </a:t>
            </a:r>
            <a:r>
              <a:rPr lang="ru-RU" sz="2000" i="1" dirty="0" smtClean="0"/>
              <a:t>   Я </a:t>
            </a:r>
            <a:r>
              <a:rPr lang="ru-RU" sz="2000" i="1" dirty="0"/>
              <a:t>смотрю и вижу, как на солнце он</a:t>
            </a:r>
            <a:br>
              <a:rPr lang="ru-RU" sz="2000" i="1" dirty="0"/>
            </a:br>
            <a:r>
              <a:rPr lang="ru-RU" sz="2000" i="1" dirty="0"/>
              <a:t>Лепестками машет, будто он живой.</a:t>
            </a:r>
            <a:br>
              <a:rPr lang="ru-RU" sz="2000" i="1" dirty="0"/>
            </a:br>
            <a:r>
              <a:rPr lang="ru-RU" sz="2000" i="1" dirty="0"/>
              <a:t>Шляпкою качает - уноси ж домой,</a:t>
            </a:r>
            <a:br>
              <a:rPr lang="ru-RU" sz="2000" i="1" dirty="0"/>
            </a:br>
            <a:r>
              <a:rPr lang="ru-RU" sz="2000" i="1" dirty="0"/>
              <a:t>Словно понимает, словно мне родной.</a:t>
            </a:r>
            <a:endParaRPr lang="ru-RU" sz="2000" dirty="0"/>
          </a:p>
          <a:p>
            <a:pPr>
              <a:buNone/>
            </a:pPr>
            <a:r>
              <a:rPr lang="ru-RU" sz="2000" i="1" dirty="0" smtClean="0"/>
              <a:t>     Семечку </a:t>
            </a:r>
            <a:r>
              <a:rPr lang="ru-RU" sz="2000" i="1" dirty="0"/>
              <a:t>мы с поля - нежно уберем,</a:t>
            </a:r>
            <a:br>
              <a:rPr lang="ru-RU" sz="2000" i="1" dirty="0"/>
            </a:br>
            <a:r>
              <a:rPr lang="ru-RU" sz="2000" i="1" dirty="0"/>
              <a:t>И кусочек солнца унесем с собой.</a:t>
            </a:r>
            <a:br>
              <a:rPr lang="ru-RU" sz="2000" i="1" dirty="0"/>
            </a:br>
            <a:r>
              <a:rPr lang="ru-RU" sz="2000" i="1" dirty="0"/>
              <a:t>Семечки душистые, вкусно и легко,</a:t>
            </a:r>
            <a:br>
              <a:rPr lang="ru-RU" sz="2000" i="1" dirty="0"/>
            </a:br>
            <a:r>
              <a:rPr lang="ru-RU" sz="2000" i="1" dirty="0"/>
              <a:t>На душе и в сердце - просто хорошо.</a:t>
            </a:r>
            <a:endParaRPr lang="ru-RU" sz="2000" dirty="0"/>
          </a:p>
          <a:p>
            <a:pPr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Спасибо за внимание!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Заключение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D:\disc C\Мои документы\Мои рисунки\личные\с телефона 0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928802"/>
            <a:ext cx="235745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900" dirty="0"/>
              <a:t>1.Введение </a:t>
            </a:r>
          </a:p>
          <a:p>
            <a:r>
              <a:rPr lang="ru-RU" sz="2900" dirty="0"/>
              <a:t>2.Виды </a:t>
            </a:r>
            <a:r>
              <a:rPr lang="ru-RU" sz="2900" dirty="0" smtClean="0"/>
              <a:t>подсолнечника и его строение</a:t>
            </a:r>
            <a:endParaRPr lang="ru-RU" sz="2900" dirty="0"/>
          </a:p>
          <a:p>
            <a:r>
              <a:rPr lang="ru-RU" sz="2900" dirty="0"/>
              <a:t>3.</a:t>
            </a:r>
            <a:r>
              <a:rPr lang="ru-RU" sz="2900" b="1" dirty="0"/>
              <a:t> </a:t>
            </a:r>
            <a:r>
              <a:rPr lang="ru-RU" sz="2900" dirty="0"/>
              <a:t>История подсолнечника</a:t>
            </a:r>
          </a:p>
          <a:p>
            <a:r>
              <a:rPr lang="ru-RU" sz="2900" dirty="0"/>
              <a:t>4. Биологические особенности</a:t>
            </a:r>
            <a:endParaRPr lang="ru-RU" sz="2900" b="1" dirty="0"/>
          </a:p>
          <a:p>
            <a:r>
              <a:rPr lang="ru-RU" sz="2900" dirty="0"/>
              <a:t>5. Применение</a:t>
            </a:r>
            <a:endParaRPr lang="ru-RU" sz="2900" b="1" dirty="0"/>
          </a:p>
          <a:p>
            <a:r>
              <a:rPr lang="ru-RU" sz="2900" dirty="0"/>
              <a:t>6. Интересные факты</a:t>
            </a:r>
          </a:p>
          <a:p>
            <a:r>
              <a:rPr lang="ru-RU" sz="2900" dirty="0"/>
              <a:t>7.Мастер - класс</a:t>
            </a:r>
          </a:p>
          <a:p>
            <a:r>
              <a:rPr lang="ru-RU" sz="2900" dirty="0" smtClean="0"/>
              <a:t>8.Заключение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Содержание работы: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disc C\Мои документы\Мои рисунки\личные\личные 03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33303" y="2197951"/>
            <a:ext cx="4077393" cy="309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Введение</a:t>
            </a:r>
            <a:r>
              <a:rPr lang="ru-RU" dirty="0"/>
              <a:t/>
            </a:r>
            <a:br>
              <a:rPr lang="ru-RU" dirty="0"/>
            </a:br>
            <a:r>
              <a:rPr lang="ru-RU" sz="2200" b="1" dirty="0"/>
              <a:t>Целью моей работы является </a:t>
            </a:r>
            <a:r>
              <a:rPr lang="ru-RU" sz="2200" dirty="0"/>
              <a:t>изучение растения подсолнечник. </a:t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5429264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Подсо́лнечник</a:t>
            </a:r>
            <a:r>
              <a:rPr lang="ru-RU" dirty="0"/>
              <a:t> (</a:t>
            </a:r>
            <a:r>
              <a:rPr lang="ru-RU" u="sng" dirty="0">
                <a:hlinkClick r:id="rId3" tooltip="Латинский язык"/>
              </a:rPr>
              <a:t>лат.</a:t>
            </a:r>
            <a:r>
              <a:rPr lang="ru-RU" dirty="0"/>
              <a:t> </a:t>
            </a:r>
            <a:r>
              <a:rPr lang="la-Latn" i="1" dirty="0"/>
              <a:t>Helianthus</a:t>
            </a:r>
            <a:r>
              <a:rPr lang="ru-RU" dirty="0"/>
              <a:t>) — род растений семейства </a:t>
            </a:r>
            <a:r>
              <a:rPr lang="ru-RU" u="sng" dirty="0">
                <a:hlinkClick r:id="rId4" tooltip="Астровые"/>
              </a:rPr>
              <a:t>Астровые</a:t>
            </a:r>
            <a:r>
              <a:rPr lang="ru-RU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>
                <a:hlinkClick r:id="rId2" tooltip="Подсолнечник масличный"/>
              </a:rPr>
              <a:t>  </a:t>
            </a:r>
            <a:r>
              <a:rPr lang="ru-RU" sz="2400" u="sng" dirty="0" smtClean="0">
                <a:hlinkClick r:id="rId2" tooltip="Подсолнечник масличный"/>
              </a:rPr>
              <a:t>1. подсолнечник </a:t>
            </a:r>
            <a:r>
              <a:rPr lang="ru-RU" sz="2400" u="sng" dirty="0">
                <a:hlinkClick r:id="rId2" tooltip="Подсолнечник масличный"/>
              </a:rPr>
              <a:t>масличный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Виды подсолнечника и его строение.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Рисунок 3" descr="D:\disc C\Мои документы\Мои рисунки\личные\с телефона 0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500438"/>
            <a:ext cx="2286016" cy="259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2143116"/>
            <a:ext cx="71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hlinkClick r:id="rId4" tooltip="Топинамбур"/>
              </a:rPr>
              <a:t>2. топинамбур</a:t>
            </a:r>
            <a:r>
              <a:rPr lang="ru-RU" sz="2000" dirty="0" smtClean="0"/>
              <a:t> или   земляная </a:t>
            </a:r>
            <a:r>
              <a:rPr lang="ru-RU" sz="2000" dirty="0"/>
              <a:t>груша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643182"/>
            <a:ext cx="7072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hlinkClick r:id="rId5" tooltip="Подсолнечник остролистный (страница отсутствует)"/>
              </a:rPr>
              <a:t>3.подсолнечник </a:t>
            </a:r>
            <a:r>
              <a:rPr lang="ru-RU" sz="2000" u="sng" dirty="0">
                <a:hlinkClick r:id="rId5" tooltip="Подсолнечник остролистный (страница отсутствует)"/>
              </a:rPr>
              <a:t>остролистный</a:t>
            </a:r>
            <a:r>
              <a:rPr lang="ru-RU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200" dirty="0"/>
              <a:t>Родина подсолнечника — </a:t>
            </a:r>
            <a:r>
              <a:rPr lang="ru-RU" sz="2200" dirty="0">
                <a:hlinkClick r:id="rId2" tooltip="Северная Америка"/>
              </a:rPr>
              <a:t>Северная Америка</a:t>
            </a:r>
            <a:r>
              <a:rPr lang="ru-RU" sz="2200" dirty="0"/>
              <a:t>. По-видимому, впервые подсолнечник был одомашнен племенами североамериканских </a:t>
            </a:r>
            <a:r>
              <a:rPr lang="ru-RU" sz="2200" dirty="0">
                <a:hlinkClick r:id="rId3" tooltip="Индейцы"/>
              </a:rPr>
              <a:t>индейцев</a:t>
            </a:r>
            <a:r>
              <a:rPr lang="ru-RU" sz="2200" dirty="0"/>
              <a:t>. Имеются археологические свидетельства выращивания подсолнечника на территории нынешних штатов </a:t>
            </a:r>
            <a:r>
              <a:rPr lang="ru-RU" sz="2200" dirty="0">
                <a:hlinkClick r:id="rId4" tooltip="Аризона"/>
              </a:rPr>
              <a:t>Аризона</a:t>
            </a:r>
            <a:r>
              <a:rPr lang="ru-RU" sz="2200" dirty="0"/>
              <a:t> и </a:t>
            </a:r>
            <a:r>
              <a:rPr lang="ru-RU" sz="2200" dirty="0">
                <a:hlinkClick r:id="rId5" tooltip="Нью-Мексико"/>
              </a:rPr>
              <a:t>Нью-Мексико</a:t>
            </a:r>
            <a:r>
              <a:rPr lang="ru-RU" sz="2200" dirty="0"/>
              <a:t> примерно в 3000 году до н. э. Некоторые археологи утверждают, что подсолнечник был одомашнен даже раньше </a:t>
            </a:r>
            <a:r>
              <a:rPr lang="ru-RU" sz="2200" dirty="0">
                <a:hlinkClick r:id="rId6" tooltip="Пшеница"/>
              </a:rPr>
              <a:t>пшеницы</a:t>
            </a:r>
            <a:r>
              <a:rPr lang="ru-RU" sz="2200" dirty="0"/>
              <a:t>.</a:t>
            </a:r>
          </a:p>
          <a:p>
            <a:r>
              <a:rPr lang="ru-RU" sz="2000" dirty="0"/>
              <a:t>В Европу подсолнечник завезли испанские завоеватели Америки примерно в 1500 году. Первоначально растение употреблялось как декоративное, иногда использовалось в медицине.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Россию семена подсолнечника завёз из </a:t>
            </a:r>
            <a:r>
              <a:rPr lang="ru-RU" sz="2000" dirty="0">
                <a:hlinkClick r:id="rId7" tooltip="Нидерланды"/>
              </a:rPr>
              <a:t>Голландии</a:t>
            </a:r>
            <a:r>
              <a:rPr lang="ru-RU" sz="2000" dirty="0"/>
              <a:t> </a:t>
            </a:r>
            <a:r>
              <a:rPr lang="ru-RU" sz="2000" dirty="0">
                <a:hlinkClick r:id="rId8" tooltip="Пётр I"/>
              </a:rPr>
              <a:t>Пётр </a:t>
            </a:r>
            <a:r>
              <a:rPr lang="ru-RU" sz="2000" dirty="0" smtClean="0">
                <a:hlinkClick r:id="rId8" tooltip="Пётр I"/>
              </a:rPr>
              <a:t>I</a:t>
            </a:r>
            <a:endParaRPr lang="ru-RU" sz="2000" dirty="0" smtClean="0"/>
          </a:p>
          <a:p>
            <a:r>
              <a:rPr lang="ru-RU" sz="2000" dirty="0" smtClean="0"/>
              <a:t>Промышленный </a:t>
            </a:r>
            <a:r>
              <a:rPr lang="ru-RU" sz="2000" dirty="0"/>
              <a:t>процесс производства подсолнечного масла был создан крепостным крестьянином из </a:t>
            </a:r>
            <a:r>
              <a:rPr lang="ru-RU" sz="2000" u="sng" dirty="0">
                <a:hlinkClick r:id="rId9" tooltip="Алексеевка"/>
              </a:rPr>
              <a:t>Алексеевки</a:t>
            </a:r>
            <a:r>
              <a:rPr lang="ru-RU" sz="2000" dirty="0"/>
              <a:t> </a:t>
            </a:r>
            <a:r>
              <a:rPr lang="ru-RU" sz="2000" dirty="0" err="1"/>
              <a:t>Бокарёвым</a:t>
            </a:r>
            <a:r>
              <a:rPr lang="ru-RU" sz="2000" dirty="0"/>
              <a:t> в </a:t>
            </a:r>
            <a:r>
              <a:rPr lang="ru-RU" sz="2000" u="sng" dirty="0">
                <a:hlinkClick r:id="rId10" tooltip="1828 год"/>
              </a:rPr>
              <a:t>1828 году</a:t>
            </a:r>
            <a:r>
              <a:rPr lang="ru-RU" sz="2000" dirty="0"/>
              <a:t>. Наиболее престижная мировая премия в области разведения подсолнечника носит имя </a:t>
            </a:r>
            <a:r>
              <a:rPr lang="ru-RU" sz="2000" dirty="0" err="1"/>
              <a:t>Пустовойта</a:t>
            </a:r>
            <a:r>
              <a:rPr lang="ru-RU" sz="2000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История </a:t>
            </a:r>
            <a:r>
              <a:rPr lang="ru-RU" b="1" dirty="0"/>
              <a:t>подсолнечника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000" dirty="0"/>
              <a:t>Посадили зернышко - вырастили солнышко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Биологические </a:t>
            </a:r>
            <a:r>
              <a:rPr lang="ru-RU" b="1" dirty="0"/>
              <a:t>особенности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Рисунок 3" descr="D:\disc C\Мои документы\Мои рисунки\личные\личные 0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357430"/>
            <a:ext cx="28748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disc C\Мои документы\Мои рисунки\личные\с телефона 0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14554"/>
            <a:ext cx="202983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71604" y="4786322"/>
            <a:ext cx="81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июнь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4786322"/>
            <a:ext cx="914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август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Подсолнухи, хризантемы, тюльпаны, герберы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357298"/>
            <a:ext cx="26177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Применение </a:t>
            </a:r>
            <a:r>
              <a:rPr lang="ru-RU" b="1" dirty="0"/>
              <a:t>подсолнечника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http://upload.wikimedia.org/wikipedia/commons/thumb/7/7d/Sunflowerseed_oil.jpg/200px-Sunflowerseed_oil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357298"/>
            <a:ext cx="1743076" cy="218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t1.gstatic.com/images?q=tbn:ANd9GcSJdKKnQ9S822xFgnPYka2TztpI1muSN5fgD4sJX35ASew5nlZ2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1428736"/>
            <a:ext cx="279717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t0.gstatic.com/images?q=tbn:ANd9GcT2AOYF0fhgxs2t3jXCXvWdIeJZJAPXIjJYkaJkgqrA8Ql9FSm1JA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04" y="4286256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ages02.olx.ru/ui/1/08/19/40939919_1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4214818"/>
            <a:ext cx="2396079" cy="183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upload.wikimedia.org/wikipedia/commons/thumb/a/ad/SunflowerModel.svg/220px-SunflowerModel.svg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357430"/>
            <a:ext cx="2524128" cy="238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Интересные </a:t>
            </a:r>
            <a:r>
              <a:rPr lang="ru-RU" b="1" dirty="0"/>
              <a:t>факты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http://upload.wikimedia.org/wikipedia/commons/thumb/7/7e/Sunflower_-_Girasole_-_Foto_Giovanni_Dall%27Orto_-_14-_Aug-2004_01.jpg/220px-Sunflower_-_Girasole_-_Foto_Giovanni_Dall%27Orto_-_14-_Aug-2004_01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500306"/>
            <a:ext cx="3199684" cy="212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1857364"/>
            <a:ext cx="5437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2.Математика </a:t>
            </a:r>
            <a:r>
              <a:rPr lang="ru-RU" dirty="0"/>
              <a:t>и подсолнечник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4813994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Учёный </a:t>
            </a:r>
            <a:r>
              <a:rPr lang="ru-RU" dirty="0" err="1"/>
              <a:t>Вогель</a:t>
            </a:r>
            <a:r>
              <a:rPr lang="ru-RU" dirty="0"/>
              <a:t> в </a:t>
            </a:r>
            <a:r>
              <a:rPr lang="ru-RU" u="sng" dirty="0">
                <a:hlinkClick r:id="rId6" tooltip="1979 год"/>
              </a:rPr>
              <a:t>1979 году</a:t>
            </a:r>
            <a:r>
              <a:rPr lang="ru-RU" dirty="0"/>
              <a:t> предложил модель для распределения цветков и семян у </a:t>
            </a:r>
            <a:r>
              <a:rPr lang="ru-RU" dirty="0" err="1"/>
              <a:t>подсолнуха.Это</a:t>
            </a:r>
            <a:r>
              <a:rPr lang="ru-RU" dirty="0"/>
              <a:t> форма </a:t>
            </a:r>
            <a:r>
              <a:rPr lang="ru-RU" u="sng" dirty="0">
                <a:hlinkClick r:id="rId7" tooltip="Спираль Ферма"/>
              </a:rPr>
              <a:t>спирали Ферма</a:t>
            </a:r>
            <a:r>
              <a:rPr lang="ru-RU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214423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1.Подсолнечник </a:t>
            </a:r>
            <a:r>
              <a:rPr lang="ru-RU" dirty="0"/>
              <a:t>любим магами. Так, по их уверениям, чтобы защитить себя от вторжения в дом недобрых сил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user\Мои документы\Мои рисунки\Изображение\Изображение 05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429000"/>
            <a:ext cx="266838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0001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Мастер </a:t>
            </a:r>
            <a:r>
              <a:rPr lang="ru-RU" b="1" dirty="0"/>
              <a:t>– класс « </a:t>
            </a:r>
            <a:r>
              <a:rPr lang="ru-RU" b="1" dirty="0" smtClean="0"/>
              <a:t>Подсолнух»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C:\Documents and Settings\user\Мои документы\Мои рисунки\Изображение\Изображение 0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429000"/>
            <a:ext cx="278608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Мои документы\Мои рисунки\Изображение\Изображение 0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071546"/>
            <a:ext cx="285752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14348" y="6429396"/>
            <a:ext cx="25002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шаг 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9059" y="3071810"/>
            <a:ext cx="1084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шаг 1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86446" y="6429396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шаг 3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</TotalTime>
  <Words>140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Научно-практическая работа по теме:  «Подсолнечник». </vt:lpstr>
      <vt:lpstr>Содержание работы: </vt:lpstr>
      <vt:lpstr>Введение Целью моей работы является изучение растения подсолнечник.  </vt:lpstr>
      <vt:lpstr> Виды подсолнечника и его строение. </vt:lpstr>
      <vt:lpstr> История подсолнечника </vt:lpstr>
      <vt:lpstr> Биологические особенности </vt:lpstr>
      <vt:lpstr> Применение подсолнечника </vt:lpstr>
      <vt:lpstr> Интересные факты </vt:lpstr>
      <vt:lpstr> Мастер – класс « Подсолнух» </vt:lpstr>
      <vt:lpstr>Результат </vt:lpstr>
      <vt:lpstr> Заключение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Научно-практическая работа по теме:  «Подсолнечник». </dc:title>
  <dc:creator>user</dc:creator>
  <cp:lastModifiedBy>user</cp:lastModifiedBy>
  <cp:revision>6</cp:revision>
  <dcterms:created xsi:type="dcterms:W3CDTF">2011-12-11T15:02:09Z</dcterms:created>
  <dcterms:modified xsi:type="dcterms:W3CDTF">2011-12-11T15:55:34Z</dcterms:modified>
</cp:coreProperties>
</file>