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C936DA-28D6-4A70-914C-840DFA93A657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885222-A9BD-4812-B5D4-AF90462EB0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470025"/>
          </a:xfrm>
        </p:spPr>
        <p:txBody>
          <a:bodyPr/>
          <a:lstStyle/>
          <a:p>
            <a:r>
              <a:rPr lang="ru-RU" dirty="0" smtClean="0">
                <a:cs typeface="Aharoni" pitchFamily="2" charset="-79"/>
              </a:rPr>
              <a:t>Футбольный клуб «Зенит»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365104"/>
            <a:ext cx="3952528" cy="151216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Автор: Лазарева Т. Г.</a:t>
            </a:r>
          </a:p>
          <a:p>
            <a:r>
              <a:rPr lang="ru-RU" sz="2400" dirty="0" smtClean="0"/>
              <a:t> воспитатель ГБДОУ д/с 67</a:t>
            </a:r>
          </a:p>
          <a:p>
            <a:r>
              <a:rPr lang="ru-RU" sz="2400" dirty="0" smtClean="0"/>
              <a:t> Выборгского района </a:t>
            </a:r>
          </a:p>
          <a:p>
            <a:r>
              <a:rPr lang="ru-RU" sz="2400" dirty="0" smtClean="0"/>
              <a:t>Санкт-Петербург</a:t>
            </a:r>
            <a:endParaRPr lang="ru-RU" sz="2400" dirty="0" smtClean="0"/>
          </a:p>
          <a:p>
            <a:r>
              <a:rPr lang="ru-RU" sz="2400" dirty="0" smtClean="0"/>
              <a:t>2013 год                                             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48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hlinkClick r:id="rId2" action="ppaction://hlinksldjump"/>
              </a:rPr>
              <a:t>История ФК «ЗЕНИТ»</a:t>
            </a:r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hlinkClick r:id="rId3" action="ppaction://hlinksldjump"/>
              </a:rPr>
              <a:t>Трофеи клуба</a:t>
            </a:r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hlinkClick r:id="rId4" action="ppaction://hlinksldjump"/>
              </a:rPr>
              <a:t>Лучшие футболисты</a:t>
            </a:r>
            <a:endParaRPr lang="ru-RU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hlinkClick r:id="rId5" action="ppaction://hlinksldjump"/>
              </a:rPr>
              <a:t>Болельщики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08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232248" cy="229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ФК «ЗЕНИТ»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636912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Санкт-Петербургский футбольный клуб «Зенит» ведет свою родословную от физкультурного кружка Ленинградского Металлического завода (ЛМЗ) имени Сталина. Именно на этом заводе весной 1925 года были организованы футбольные команды, которые и стали прародителями нынешнего «Зенита», официальной датой рождения которого ныне принято считать 25 мая 1925 года.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24182" y="5831800"/>
            <a:ext cx="720080" cy="720080"/>
            <a:chOff x="8100392" y="5764599"/>
            <a:chExt cx="720080" cy="720080"/>
          </a:xfrm>
        </p:grpSpPr>
        <p:sp>
          <p:nvSpPr>
            <p:cNvPr id="6" name="Прямоугольник 5">
              <a:hlinkClick r:id="rId4" action="ppaction://hlinksldjump"/>
            </p:cNvPr>
            <p:cNvSpPr/>
            <p:nvPr/>
          </p:nvSpPr>
          <p:spPr>
            <a:xfrm>
              <a:off x="8100392" y="5764599"/>
              <a:ext cx="720080" cy="7200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" name="Выгнутая вниз стрелка 1"/>
            <p:cNvSpPr/>
            <p:nvPr/>
          </p:nvSpPr>
          <p:spPr>
            <a:xfrm>
              <a:off x="8184295" y="5846859"/>
              <a:ext cx="576064" cy="5555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9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5"/>
            <a:ext cx="8640959" cy="1080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Calibri"/>
                <a:ea typeface="Calibri"/>
                <a:cs typeface="Times New Roman"/>
              </a:rPr>
              <a:t>ФК «Зенит» – один из самых титулованных клубов России. На счету сине-бело-голубых множество наград высшего достоинства не только во внутренних турнирах, но и в международных соревнованиях.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Трофеи клуба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5" y="2601643"/>
            <a:ext cx="150628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286" y="4293096"/>
            <a:ext cx="1053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/>
                <a:latin typeface="Calibri"/>
                <a:ea typeface="Calibri"/>
                <a:cs typeface="Times New Roman"/>
              </a:rPr>
              <a:t>Кубок СССР</a:t>
            </a:r>
          </a:p>
          <a:p>
            <a:r>
              <a:rPr lang="ru-RU" sz="1400" dirty="0" smtClean="0">
                <a:effectLst/>
                <a:latin typeface="Calibri"/>
                <a:ea typeface="Calibri"/>
                <a:cs typeface="Times New Roman"/>
              </a:rPr>
              <a:t> 1944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679755"/>
            <a:ext cx="1440160" cy="161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6776" y="4332847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Чемпионский Кубок</a:t>
            </a:r>
          </a:p>
          <a:p>
            <a:r>
              <a:rPr lang="ru-RU" sz="1400" dirty="0" smtClean="0"/>
              <a:t> СССР 1984</a:t>
            </a:r>
            <a:endParaRPr lang="ru-RU" sz="1400" dirty="0"/>
          </a:p>
        </p:txBody>
      </p:sp>
      <p:pic>
        <p:nvPicPr>
          <p:cNvPr id="11" name="Рисунок 10" descr="Кубок Сезона СССР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48" y="2388096"/>
            <a:ext cx="163147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811068" y="4284867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Кубок </a:t>
            </a:r>
            <a:r>
              <a:rPr lang="ru-RU" sz="1400" dirty="0" smtClean="0"/>
              <a:t>сезона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1985</a:t>
            </a:r>
          </a:p>
        </p:txBody>
      </p:sp>
      <p:pic>
        <p:nvPicPr>
          <p:cNvPr id="13" name="Рисунок 12" descr="Кубок Росси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55056"/>
            <a:ext cx="1522401" cy="16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80960" y="4409791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Кубок России 1999</a:t>
            </a:r>
          </a:p>
        </p:txBody>
      </p:sp>
      <p:pic>
        <p:nvPicPr>
          <p:cNvPr id="15" name="Рисунок 14" descr="Кубок Российской Премьер-лиг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69" y="2591058"/>
            <a:ext cx="1905000" cy="175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932374" y="4368043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Кубок </a:t>
            </a:r>
            <a:r>
              <a:rPr lang="ru-RU" sz="1400" dirty="0"/>
              <a:t>Премьер-лиги 2003</a:t>
            </a:r>
          </a:p>
        </p:txBody>
      </p:sp>
      <p:pic>
        <p:nvPicPr>
          <p:cNvPr id="17" name="Рисунок 16" descr="Кубок Чемпионов Росси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5" y="4696742"/>
            <a:ext cx="1558849" cy="176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71600" y="6334780"/>
            <a:ext cx="244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Чемпионские кубки </a:t>
            </a:r>
            <a:r>
              <a:rPr lang="ru-RU" sz="1400" dirty="0" smtClean="0"/>
              <a:t>России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2007, 2010, 2011/2012</a:t>
            </a:r>
          </a:p>
        </p:txBody>
      </p:sp>
      <p:pic>
        <p:nvPicPr>
          <p:cNvPr id="19" name="Рисунок 18" descr="Суперкубок России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27" y="4780520"/>
            <a:ext cx="1490520" cy="176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416137" y="6478725"/>
            <a:ext cx="2507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Суперкубки России 2008, 2011</a:t>
            </a:r>
          </a:p>
        </p:txBody>
      </p:sp>
      <p:pic>
        <p:nvPicPr>
          <p:cNvPr id="21" name="Рисунок 20" descr="Суперкубок России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97" y="4684420"/>
            <a:ext cx="169972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255388" y="6517403"/>
            <a:ext cx="1685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Кубок России 2010</a:t>
            </a:r>
          </a:p>
        </p:txBody>
      </p:sp>
    </p:spTree>
    <p:extLst>
      <p:ext uri="{BB962C8B-B14F-4D97-AF65-F5344CB8AC3E}">
        <p14:creationId xmlns:p14="http://schemas.microsoft.com/office/powerpoint/2010/main" val="34175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Трофеи клуба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505673" cy="338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87727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Кубок  УЕФА 2008</a:t>
            </a:r>
            <a:endParaRPr lang="ru-RU" dirty="0"/>
          </a:p>
        </p:txBody>
      </p:sp>
      <p:pic>
        <p:nvPicPr>
          <p:cNvPr id="6" name="Рисунок 5" descr="http://img241.imageshack.us/img241/3748/uefasupercup1ij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5560"/>
            <a:ext cx="2376264" cy="334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75219" y="6061938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Суперкубок УЕФА  2008</a:t>
            </a:r>
            <a:endParaRPr lang="ru-RU" dirty="0"/>
          </a:p>
        </p:txBody>
      </p:sp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03524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футболисты</a:t>
            </a:r>
            <a:endParaRPr lang="ru-RU" dirty="0"/>
          </a:p>
        </p:txBody>
      </p:sp>
      <p:pic>
        <p:nvPicPr>
          <p:cNvPr id="4" name="Объект 3" descr="http://kids.fc-zenit.ru/app/mods/info_store/res/images/qua.32.700x4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15" y="2165052"/>
            <a:ext cx="5765769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 ФК «Зенит» очень хорошая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команда.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ней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собраны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сильные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умелые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игроки.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футболисты</a:t>
            </a:r>
            <a:endParaRPr lang="ru-RU" dirty="0"/>
          </a:p>
        </p:txBody>
      </p:sp>
      <p:pic>
        <p:nvPicPr>
          <p:cNvPr id="4" name="Объект 3" descr="http://landscrona.ru/images/publications/22)%20P_Sadyr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65618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2136339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Павел Садырин в 1965-м году перешел в Зенит, и на 11 лет стал ключевым игроком. 10 сезонов он отыграл практически без замен. Поистине, работоспособность и волевые качества Садырина восхищали всех. Последние 6 лет являлся капитаном команды. Много забивал, вел за собой команду. Был кумиром болельщиков и авторитетом в команде.</a:t>
            </a:r>
          </a:p>
        </p:txBody>
      </p:sp>
      <p:pic>
        <p:nvPicPr>
          <p:cNvPr id="6" name="Рисунок 5" descr="http://kids.fc-zenit.ru/app/mods/info_store/res/images/qua.28.700x4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305890"/>
            <a:ext cx="3204356" cy="178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18453" y="3164756"/>
            <a:ext cx="3825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Александр Кержаков попал в «Зенит» после футбольной школы. Он выступал за клуб шесть лет, потом уехал играть в Испанию, потом в Москву, и наконец, в 2010 году вернулся в «Зенит» и стал самым успешным бомбардиром за всю историю клуба</a:t>
            </a:r>
            <a:r>
              <a:rPr lang="ru-RU" dirty="0"/>
              <a:t>.</a:t>
            </a:r>
          </a:p>
        </p:txBody>
      </p:sp>
      <p:pic>
        <p:nvPicPr>
          <p:cNvPr id="8" name="Рисунок 7" descr="http://kids.fc-zenit.ru/app/mods/info_store/res/images/qua.26.700x4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94" y="4950453"/>
            <a:ext cx="3347864" cy="179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529713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Вячеслав Малафеев в детстве хотел быть нападающим. Но в футбольной школе «Смена» увидели его талант быть вратарем. После школы Вячеслава позвали в молодежную команду «Зенита», а потом и в главную. Вячеслав Малафеев наш вратарь уже 16-й год.</a:t>
            </a:r>
          </a:p>
          <a:p>
            <a:endParaRPr lang="ru-RU" dirty="0"/>
          </a:p>
        </p:txBody>
      </p:sp>
      <p:pic>
        <p:nvPicPr>
          <p:cNvPr id="307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7" y="5990758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Болельщики</a:t>
            </a:r>
            <a:endParaRPr lang="ru-RU" dirty="0"/>
          </a:p>
        </p:txBody>
      </p:sp>
      <p:pic>
        <p:nvPicPr>
          <p:cNvPr id="4" name="Объект 3" descr="http://pic4.fc-zenit.ru/data/media/folder.634003665281257148.545x250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2348880"/>
            <a:ext cx="4176463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cs407824.vk.me/v407824786/5401/KMH_zSwkCa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84948" cy="2955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507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Болельщики ФК «ЗЕНИТ» самые преданные и верные.</a:t>
            </a:r>
          </a:p>
        </p:txBody>
      </p:sp>
      <p:pic>
        <p:nvPicPr>
          <p:cNvPr id="409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irpichi - Vpered,  (cut-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5216" y="6077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2642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357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Футбольный клуб «Зенит»</vt:lpstr>
      <vt:lpstr>Содержание</vt:lpstr>
      <vt:lpstr>История ФК «ЗЕНИТ»</vt:lpstr>
      <vt:lpstr>Трофеи клуба</vt:lpstr>
      <vt:lpstr>Трофеи клуба</vt:lpstr>
      <vt:lpstr>Лучшие футболисты</vt:lpstr>
      <vt:lpstr>Лучшие футболисты</vt:lpstr>
      <vt:lpstr>Болельщики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Футбольный клуб «Зенит»</dc:title>
  <dc:creator>Татьяна</dc:creator>
  <cp:lastModifiedBy>Татьяна</cp:lastModifiedBy>
  <cp:revision>29</cp:revision>
  <dcterms:created xsi:type="dcterms:W3CDTF">2013-05-28T17:12:02Z</dcterms:created>
  <dcterms:modified xsi:type="dcterms:W3CDTF">2014-01-09T12:04:07Z</dcterms:modified>
</cp:coreProperties>
</file>