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5" autoAdjust="0"/>
  </p:normalViewPr>
  <p:slideViewPr>
    <p:cSldViewPr>
      <p:cViewPr varScale="1">
        <p:scale>
          <a:sx n="49" d="100"/>
          <a:sy n="49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E3E7-EA4B-49F8-A3C4-5B9FD89BDE4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CCF2-1B37-418E-93DE-25F8A567F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DCCF2-1B37-418E-93DE-25F8A567FA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DCCF2-1B37-418E-93DE-25F8A567FA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E83EC3-7A48-4D2D-8A45-1E94EE301F28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973144-E8AD-4F0C-9F4E-862C0F70A0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verezo.com/photo/5-0-4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857892"/>
            <a:ext cx="8458200" cy="793747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мбСКОу</a:t>
            </a:r>
            <a:r>
              <a:rPr lang="ru-RU" sz="1800" dirty="0" smtClean="0"/>
              <a:t> «</a:t>
            </a:r>
            <a:r>
              <a:rPr lang="ru-RU" sz="1800" dirty="0" err="1" smtClean="0"/>
              <a:t>Усть-Абаканская</a:t>
            </a:r>
            <a:r>
              <a:rPr lang="ru-RU" sz="1800" dirty="0" smtClean="0"/>
              <a:t>  школа – интернат </a:t>
            </a:r>
            <a:r>
              <a:rPr lang="en-US" sz="1800" dirty="0" smtClean="0"/>
              <a:t>viii –</a:t>
            </a:r>
            <a:r>
              <a:rPr lang="ru-RU" sz="1800" dirty="0" smtClean="0"/>
              <a:t>вида»</a:t>
            </a:r>
            <a:br>
              <a:rPr lang="ru-RU" sz="1800" dirty="0" smtClean="0"/>
            </a:br>
            <a:r>
              <a:rPr lang="ru-RU" sz="2000" dirty="0" smtClean="0"/>
              <a:t>Выполнила: </a:t>
            </a:r>
            <a:r>
              <a:rPr lang="ru-RU" sz="2000" dirty="0" err="1" smtClean="0"/>
              <a:t>Воспитатель,Искра</a:t>
            </a:r>
            <a:r>
              <a:rPr lang="ru-RU" sz="2000" dirty="0" smtClean="0"/>
              <a:t> </a:t>
            </a:r>
            <a:r>
              <a:rPr lang="ru-RU" sz="2000" dirty="0" smtClean="0"/>
              <a:t>В.В.	</a:t>
            </a:r>
            <a:r>
              <a:rPr lang="ru-RU" sz="2000" dirty="0" err="1" smtClean="0"/>
              <a:t>П.г.т.Усть</a:t>
            </a:r>
            <a:r>
              <a:rPr lang="ru-RU" sz="2000" dirty="0" smtClean="0"/>
              <a:t> –абакан,2012год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3116"/>
            <a:ext cx="8458200" cy="914400"/>
          </a:xfr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Вредные привычки</a:t>
            </a:r>
          </a:p>
        </p:txBody>
      </p:sp>
      <p:pic>
        <p:nvPicPr>
          <p:cNvPr id="1027" name="Picture 3" descr="C:\Users\viki\AppData\Local\Microsoft\Windows\Temporary Internet Files\Content.IE5\TTH7C31N\MC9001499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143248"/>
            <a:ext cx="2026467" cy="2213572"/>
          </a:xfrm>
          <a:prstGeom prst="rect">
            <a:avLst/>
          </a:prstGeom>
          <a:noFill/>
        </p:spPr>
      </p:pic>
      <p:pic>
        <p:nvPicPr>
          <p:cNvPr id="1028" name="Picture 4" descr="C:\Users\viki\AppData\Local\Microsoft\Windows\Temporary Internet Files\Content.IE5\SBA9IZWG\MM90028373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662366"/>
            <a:ext cx="2865566" cy="1695460"/>
          </a:xfrm>
          <a:prstGeom prst="rect">
            <a:avLst/>
          </a:prstGeom>
          <a:noFill/>
        </p:spPr>
      </p:pic>
      <p:pic>
        <p:nvPicPr>
          <p:cNvPr id="1029" name="Picture 5" descr="C:\Users\viki\AppData\Local\Microsoft\Windows\Temporary Internet Files\Content.IE5\AF39AOZH\MC9002909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85728"/>
            <a:ext cx="1671873" cy="1558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r>
              <a:rPr lang="ru-RU" dirty="0" smtClean="0"/>
              <a:t>Вредные привычки для человека.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Вредные привычки</a:t>
            </a:r>
            <a:r>
              <a:rPr lang="ru-RU" dirty="0" smtClean="0"/>
              <a:t>» – это распространённые действия, которые люди повторяют вновь и вновь, несмотря на то, что они не полезны и даже вредны.</a:t>
            </a:r>
          </a:p>
          <a:p>
            <a:r>
              <a:rPr lang="ru-RU" dirty="0" smtClean="0"/>
              <a:t>Многие вредные привычки имеют характер зависимости, то есть человек знает о вреде привычки, но не может от неё избавиться из-за того, что она приносит кратковременное удовольствие или облегчение.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Алкоголь  для организма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Хронический гастрит желудка </a:t>
            </a:r>
          </a:p>
          <a:p>
            <a:r>
              <a:rPr lang="ru-RU" dirty="0" smtClean="0"/>
              <a:t>Развивается цирроз печени  ( разрушение печени) </a:t>
            </a:r>
          </a:p>
          <a:p>
            <a:r>
              <a:rPr lang="ru-RU" dirty="0" smtClean="0"/>
              <a:t>Воздействует на головной мозг </a:t>
            </a:r>
          </a:p>
          <a:p>
            <a:r>
              <a:rPr lang="ru-RU" dirty="0" smtClean="0"/>
              <a:t>Ускоряет биологического старения </a:t>
            </a:r>
          </a:p>
          <a:p>
            <a:r>
              <a:rPr lang="ru-RU" dirty="0" smtClean="0"/>
              <a:t>Приводит к развитию алкоголизма </a:t>
            </a:r>
          </a:p>
          <a:p>
            <a:r>
              <a:rPr lang="ru-RU" b="1" dirty="0" smtClean="0"/>
              <a:t>Признаки отравления алкоголем</a:t>
            </a:r>
          </a:p>
          <a:p>
            <a:r>
              <a:rPr lang="ru-RU" dirty="0" smtClean="0"/>
              <a:t>Головокружение, тошнота и рвота </a:t>
            </a:r>
          </a:p>
          <a:p>
            <a:r>
              <a:rPr lang="ru-RU" dirty="0" smtClean="0"/>
              <a:t>Уменьшение сердечных сокращений, снижение артериального давления </a:t>
            </a:r>
          </a:p>
          <a:p>
            <a:r>
              <a:rPr lang="ru-RU" dirty="0" smtClean="0"/>
              <a:t>Возбужденное или депрессивное состояние </a:t>
            </a:r>
          </a:p>
          <a:p>
            <a:r>
              <a:rPr lang="ru-RU" b="1" dirty="0" smtClean="0"/>
              <a:t>Первая помощь при отравлении алкоголем</a:t>
            </a:r>
          </a:p>
          <a:p>
            <a:r>
              <a:rPr lang="ru-RU" dirty="0" smtClean="0"/>
              <a:t>Уложить набок и очистит дыхательные пути </a:t>
            </a:r>
          </a:p>
          <a:p>
            <a:r>
              <a:rPr lang="ru-RU" dirty="0" smtClean="0"/>
              <a:t>Дать понюхать ватку, смоченную в нашатырном спирте </a:t>
            </a:r>
          </a:p>
          <a:p>
            <a:r>
              <a:rPr lang="ru-RU" dirty="0" smtClean="0"/>
              <a:t>Промыть желудок </a:t>
            </a:r>
          </a:p>
          <a:p>
            <a:r>
              <a:rPr lang="ru-RU" dirty="0" smtClean="0"/>
              <a:t>Положить на голову холодный компресс </a:t>
            </a:r>
          </a:p>
          <a:p>
            <a:r>
              <a:rPr lang="ru-RU" dirty="0" smtClean="0"/>
              <a:t>Вызвать скорую помощь  </a:t>
            </a:r>
            <a:endParaRPr lang="ru-RU" dirty="0"/>
          </a:p>
        </p:txBody>
      </p:sp>
      <p:pic>
        <p:nvPicPr>
          <p:cNvPr id="6146" name="Picture 2" descr="АЛКОГОЛЬ КРЕПКИЙ. Водка, вино, виски,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071546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/>
              <a:t>Курение </a:t>
            </a:r>
            <a:r>
              <a:rPr lang="ru-RU" dirty="0" smtClean="0"/>
              <a:t>ведет к </a:t>
            </a:r>
            <a:r>
              <a:rPr lang="ru-RU" dirty="0" err="1" smtClean="0"/>
              <a:t>никотиномании</a:t>
            </a:r>
            <a:r>
              <a:rPr lang="ru-RU" dirty="0" smtClean="0"/>
              <a:t> , зависимость дыхательного центра головного мозга от стимулирующих его работу веществ содержащихся в табачном дыме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/>
              <a:t>От воздействия табачного дыма страдают: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Легочная система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Органы пищеварения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b="1" dirty="0" smtClean="0"/>
              <a:t>Признаки отравления никотином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dirty="0" smtClean="0"/>
              <a:t>Сердечно- сосудистая система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900" dirty="0" smtClean="0"/>
              <a:t>7.	Горечь во рту 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900" dirty="0" smtClean="0"/>
              <a:t>8.	Кашель и </a:t>
            </a:r>
            <a:r>
              <a:rPr lang="ru-RU" sz="2900" dirty="0" err="1" smtClean="0"/>
              <a:t>головокружение,тошнота</a:t>
            </a:r>
            <a:r>
              <a:rPr lang="ru-RU" sz="2900" dirty="0" smtClean="0"/>
              <a:t>.</a:t>
            </a:r>
          </a:p>
          <a:p>
            <a:pPr marL="514350" indent="-514350">
              <a:lnSpc>
                <a:spcPct val="120000"/>
              </a:lnSpc>
              <a:buNone/>
            </a:pPr>
            <a:r>
              <a:rPr lang="ru-RU" sz="2900" dirty="0" smtClean="0"/>
              <a:t>9.     Слабость и недомогание. Бледность лица.</a:t>
            </a:r>
          </a:p>
        </p:txBody>
      </p:sp>
      <p:pic>
        <p:nvPicPr>
          <p:cNvPr id="23554" name="Picture 2" descr="http://festival.1september.ru/articles/417349/Image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14686"/>
            <a:ext cx="2500330" cy="3084502"/>
          </a:xfrm>
          <a:prstGeom prst="rect">
            <a:avLst/>
          </a:prstGeom>
          <a:noFill/>
        </p:spPr>
      </p:pic>
      <p:pic>
        <p:nvPicPr>
          <p:cNvPr id="23562" name="Picture 10" descr="Вредные привыч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619348" cy="2286016"/>
          </a:xfrm>
          <a:prstGeom prst="rect">
            <a:avLst/>
          </a:prstGeom>
          <a:noFill/>
        </p:spPr>
      </p:pic>
      <p:pic>
        <p:nvPicPr>
          <p:cNvPr id="13" name="Picture 4" descr="tabak-05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>
          <a:xfrm>
            <a:off x="6929454" y="0"/>
            <a:ext cx="1785950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Наркомания  и токсикомания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Возникает в результате злоупотребления веществами, вызывающие кратковременного чувство приятного психического состояния </a:t>
            </a:r>
          </a:p>
          <a:p>
            <a:r>
              <a:rPr lang="ru-RU" b="1" dirty="0" smtClean="0"/>
              <a:t>Признаки наркомании и токсикомании:</a:t>
            </a:r>
          </a:p>
          <a:p>
            <a:r>
              <a:rPr lang="ru-RU" dirty="0" smtClean="0"/>
              <a:t>Психическая зависимость </a:t>
            </a:r>
          </a:p>
          <a:p>
            <a:r>
              <a:rPr lang="ru-RU" dirty="0" smtClean="0"/>
              <a:t>Физическая зависимость </a:t>
            </a:r>
          </a:p>
          <a:p>
            <a:r>
              <a:rPr lang="ru-RU" dirty="0" smtClean="0"/>
              <a:t>Изменение чувствительности к наркотику </a:t>
            </a:r>
          </a:p>
          <a:p>
            <a:r>
              <a:rPr lang="ru-RU" b="1" dirty="0" smtClean="0"/>
              <a:t>Признаки наркотического отравления</a:t>
            </a:r>
          </a:p>
          <a:p>
            <a:r>
              <a:rPr lang="ru-RU" dirty="0" smtClean="0"/>
              <a:t>Повышение мышечного тонуса </a:t>
            </a:r>
          </a:p>
          <a:p>
            <a:pPr>
              <a:buNone/>
            </a:pPr>
            <a:r>
              <a:rPr lang="ru-RU" dirty="0" smtClean="0"/>
              <a:t>Сужение зрачков и ослабление их реакции на свет </a:t>
            </a:r>
          </a:p>
          <a:p>
            <a:r>
              <a:rPr lang="ru-RU" dirty="0" smtClean="0"/>
              <a:t>Покраснение кожи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9" descr="11134915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714884"/>
            <a:ext cx="507206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8686800" cy="838200"/>
          </a:xfrm>
        </p:spPr>
        <p:txBody>
          <a:bodyPr/>
          <a:lstStyle/>
          <a:p>
            <a:r>
              <a:rPr lang="ru-RU" dirty="0" smtClean="0"/>
              <a:t>Мы- за здоровый образ жизни!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Здоровье</a:t>
            </a:r>
            <a:r>
              <a:rPr lang="ru-RU" dirty="0" smtClean="0"/>
              <a:t> - это первая и важнейшая потребность человека, определяющая способность его к труду и обеспечивающая гармоническое развитие личности.</a:t>
            </a:r>
            <a:br>
              <a:rPr lang="ru-RU" dirty="0" smtClean="0"/>
            </a:br>
            <a:r>
              <a:rPr lang="ru-RU" u="sng" dirty="0" smtClean="0"/>
              <a:t>Здоровье</a:t>
            </a:r>
            <a:r>
              <a:rPr lang="ru-RU" dirty="0" smtClean="0"/>
              <a:t> - это полное физическое, психическое и социальное благополучие, а не только отсутствие болезней или физических дефектов.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«Центр  психолого-педагогической  и </a:t>
            </a:r>
            <a:r>
              <a:rPr lang="ru-RU" b="1" dirty="0" err="1" smtClean="0"/>
              <a:t>медико</a:t>
            </a:r>
            <a:r>
              <a:rPr lang="ru-RU" b="1" dirty="0" smtClean="0"/>
              <a:t> –социальной  помощи «Радость»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Телефон:8(3902)358552;358814</a:t>
            </a:r>
          </a:p>
          <a:p>
            <a:pPr>
              <a:buNone/>
            </a:pPr>
            <a:r>
              <a:rPr lang="ru-RU" dirty="0" smtClean="0"/>
              <a:t>г.Абакан,р.Хакасия,ул.Белоярская60</a:t>
            </a:r>
            <a:endParaRPr lang="ru-RU" dirty="0"/>
          </a:p>
        </p:txBody>
      </p:sp>
      <p:pic>
        <p:nvPicPr>
          <p:cNvPr id="1026" name="Picture 2" descr="http://tverezo.com/_ph/5/1/3172009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285992"/>
            <a:ext cx="1643074" cy="9964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6417254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Презентация опубликована на сайте – </a:t>
            </a:r>
            <a:r>
              <a:rPr lang="en-US" dirty="0" smtClean="0"/>
              <a:t>viki.rdf.ru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4FCEFF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156</Words>
  <Application>Microsoft Office PowerPoint</Application>
  <PresentationFormat>Экран (4:3)</PresentationFormat>
  <Paragraphs>55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мбСКОу «Усть-Абаканская  школа – интернат viii –вида» Выполнила: Воспитатель,Искра В.В. П.г.т.Усть –абакан,2012год</vt:lpstr>
      <vt:lpstr>Вредные привычки для человека.</vt:lpstr>
      <vt:lpstr>Алкоголь  для организма человека</vt:lpstr>
      <vt:lpstr> </vt:lpstr>
      <vt:lpstr>Наркомания  и токсикомания</vt:lpstr>
      <vt:lpstr>Мы- за здоровый образ жизни!</vt:lpstr>
      <vt:lpstr>«Центр  психолого-педагогической  и медико –социальной  помощи «Радость»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Анютка</dc:creator>
  <cp:lastModifiedBy>Анютка</cp:lastModifiedBy>
  <cp:revision>32</cp:revision>
  <dcterms:created xsi:type="dcterms:W3CDTF">2012-02-08T12:48:17Z</dcterms:created>
  <dcterms:modified xsi:type="dcterms:W3CDTF">2012-03-22T15:56:39Z</dcterms:modified>
</cp:coreProperties>
</file>