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8" r:id="rId2"/>
    <p:sldId id="263" r:id="rId3"/>
    <p:sldId id="267" r:id="rId4"/>
    <p:sldId id="262" r:id="rId5"/>
    <p:sldId id="259" r:id="rId6"/>
    <p:sldId id="261" r:id="rId7"/>
    <p:sldId id="260" r:id="rId8"/>
    <p:sldId id="256" r:id="rId9"/>
    <p:sldId id="257" r:id="rId10"/>
    <p:sldId id="258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48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DFC0C-C489-49FC-8EC5-F38B41254399}" type="datetimeFigureOut">
              <a:rPr lang="ru-RU" smtClean="0"/>
              <a:pPr/>
              <a:t>06.06.2012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0F129-2499-47DE-8C43-6BF95DDB2C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DFC0C-C489-49FC-8EC5-F38B41254399}" type="datetimeFigureOut">
              <a:rPr lang="ru-RU" smtClean="0"/>
              <a:pPr/>
              <a:t>06.06.2012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0F129-2499-47DE-8C43-6BF95DDB2C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DFC0C-C489-49FC-8EC5-F38B41254399}" type="datetimeFigureOut">
              <a:rPr lang="ru-RU" smtClean="0"/>
              <a:pPr/>
              <a:t>06.06.2012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0F129-2499-47DE-8C43-6BF95DDB2C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DFC0C-C489-49FC-8EC5-F38B41254399}" type="datetimeFigureOut">
              <a:rPr lang="ru-RU" smtClean="0"/>
              <a:pPr/>
              <a:t>06.06.2012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0F129-2499-47DE-8C43-6BF95DDB2C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DFC0C-C489-49FC-8EC5-F38B41254399}" type="datetimeFigureOut">
              <a:rPr lang="ru-RU" smtClean="0"/>
              <a:pPr/>
              <a:t>06.06.2012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0F129-2499-47DE-8C43-6BF95DDB2C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DFC0C-C489-49FC-8EC5-F38B41254399}" type="datetimeFigureOut">
              <a:rPr lang="ru-RU" smtClean="0"/>
              <a:pPr/>
              <a:t>06.06.2012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0F129-2499-47DE-8C43-6BF95DDB2C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DFC0C-C489-49FC-8EC5-F38B41254399}" type="datetimeFigureOut">
              <a:rPr lang="ru-RU" smtClean="0"/>
              <a:pPr/>
              <a:t>06.06.2012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0F129-2499-47DE-8C43-6BF95DDB2C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DFC0C-C489-49FC-8EC5-F38B41254399}" type="datetimeFigureOut">
              <a:rPr lang="ru-RU" smtClean="0"/>
              <a:pPr/>
              <a:t>06.06.2012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0F129-2499-47DE-8C43-6BF95DDB2C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DFC0C-C489-49FC-8EC5-F38B41254399}" type="datetimeFigureOut">
              <a:rPr lang="ru-RU" smtClean="0"/>
              <a:pPr/>
              <a:t>06.06.2012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0F129-2499-47DE-8C43-6BF95DDB2C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DFC0C-C489-49FC-8EC5-F38B41254399}" type="datetimeFigureOut">
              <a:rPr lang="ru-RU" smtClean="0"/>
              <a:pPr/>
              <a:t>06.06.2012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0F129-2499-47DE-8C43-6BF95DDB2C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DFC0C-C489-49FC-8EC5-F38B41254399}" type="datetimeFigureOut">
              <a:rPr lang="ru-RU" smtClean="0"/>
              <a:pPr/>
              <a:t>06.06.2012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0F129-2499-47DE-8C43-6BF95DDB2C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3DDFC0C-C489-49FC-8EC5-F38B41254399}" type="datetimeFigureOut">
              <a:rPr lang="ru-RU" smtClean="0"/>
              <a:pPr/>
              <a:t>06.06.2012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B20F129-2499-47DE-8C43-6BF95DDB2C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8032" y="980728"/>
            <a:ext cx="7487947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Животные </a:t>
            </a:r>
          </a:p>
          <a:p>
            <a:pPr algn="ctr"/>
            <a:r>
              <a:rPr lang="ru-RU" sz="7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 их детеныши</a:t>
            </a:r>
            <a:endParaRPr lang="ru-RU" sz="7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613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Новая папка\6a010535647bf3970b0120a5932271970c-800wi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8729" y="423791"/>
            <a:ext cx="7999448" cy="5991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533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G:\Новая папка\galery_zoo_b_03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6552" y="244189"/>
            <a:ext cx="8250712" cy="615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4352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G:\Новая папка\fawningrass2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8665486" cy="5849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1087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G:\Новая папка\61.0.i_tak_lyubim!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8352934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875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G:\Новая папка\Dog-high-definition-widescreen-09243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8834" y="785795"/>
            <a:ext cx="8607219" cy="5379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588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G:\koala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692696"/>
            <a:ext cx="8798536" cy="5279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346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:\Новая папка\bb8d4b5abc1f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5375" y="401292"/>
            <a:ext cx="8173704" cy="6130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3338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:\Новая папка\28624291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2" y="404664"/>
            <a:ext cx="8226493" cy="6169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9212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G:\Новая папка\1266667928_kangaroo_baby_photo_pc6030021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8753" y="188641"/>
            <a:ext cx="8006480" cy="6505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5149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G:\Новая папка\28880620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0939" y="404665"/>
            <a:ext cx="8160902" cy="6120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5968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Новая папка\0_5a292_a9ff9db4_L.jpe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8141227" cy="6036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2468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Новая папка\0a161b9686d15029cec5940a5d872c5a.jpe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467543" y="404664"/>
            <a:ext cx="8297941" cy="6264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956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64</TotalTime>
  <Words>4</Words>
  <Application>Microsoft Office PowerPoint</Application>
  <PresentationFormat>Экран (4:3)</PresentationFormat>
  <Paragraphs>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14</cp:revision>
  <dcterms:created xsi:type="dcterms:W3CDTF">2011-12-14T16:55:33Z</dcterms:created>
  <dcterms:modified xsi:type="dcterms:W3CDTF">2012-06-06T16:02:02Z</dcterms:modified>
</cp:coreProperties>
</file>