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8" r:id="rId9"/>
    <p:sldId id="270" r:id="rId10"/>
    <p:sldId id="265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159E14-DA11-44D1-9FB0-79CA58511D4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C9FDEA-FB80-48C7-8D46-244571823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159E14-DA11-44D1-9FB0-79CA58511D4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C9FDEA-FB80-48C7-8D46-244571823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159E14-DA11-44D1-9FB0-79CA58511D4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C9FDEA-FB80-48C7-8D46-244571823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159E14-DA11-44D1-9FB0-79CA58511D4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C9FDEA-FB80-48C7-8D46-244571823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159E14-DA11-44D1-9FB0-79CA58511D4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C9FDEA-FB80-48C7-8D46-244571823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159E14-DA11-44D1-9FB0-79CA58511D4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C9FDEA-FB80-48C7-8D46-244571823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159E14-DA11-44D1-9FB0-79CA58511D4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C9FDEA-FB80-48C7-8D46-244571823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159E14-DA11-44D1-9FB0-79CA58511D4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C9FDEA-FB80-48C7-8D46-244571823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159E14-DA11-44D1-9FB0-79CA58511D4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C9FDEA-FB80-48C7-8D46-244571823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159E14-DA11-44D1-9FB0-79CA58511D4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C9FDEA-FB80-48C7-8D46-244571823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159E14-DA11-44D1-9FB0-79CA58511D4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C9FDEA-FB80-48C7-8D46-244571823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159E14-DA11-44D1-9FB0-79CA58511D4C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C9FDEA-FB80-48C7-8D46-244571823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76;&#1086;&#1082;&#1091;&#1084;&#1077;&#1085;&#1090;&#1099;%20&#1076;%20&#1089;&#1072;&#1076;\&#1082;&#1072;&#1088;&#1090;&#1080;&#1085;&#1082;&#1080;%20&#1082;%20&#1089;&#1082;&#1072;&#1079;&#1082;&#1077;\Volshebnzvuk\Volshebnzvuk\VZ3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76;&#1086;&#1082;&#1091;&#1084;&#1077;&#1085;&#1090;&#1099;%20&#1076;%20&#1089;&#1072;&#1076;\&#1082;&#1072;&#1088;&#1090;&#1080;&#1085;&#1082;&#1080;%20&#1082;%20&#1089;&#1082;&#1072;&#1079;&#1082;&#1077;\Volshebnzvuk\Volshebnzvuk\VZ5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Admin\&#1056;&#1072;&#1073;&#1086;&#1095;&#1080;&#1081;%20&#1089;&#1090;&#1086;&#1083;\&#1076;&#1086;&#1082;&#1091;&#1084;&#1077;&#1085;&#1090;&#1099;%20&#1076;%20&#1089;&#1072;&#1076;\&#1082;&#1072;&#1088;&#1090;&#1080;&#1085;&#1082;&#1080;%20&#1082;%20&#1089;&#1082;&#1072;&#1079;&#1082;&#1077;\&#1047;&#1074;&#1091;&#1082;_-__&#1084;&#1077;&#1090;&#1077;&#1083;&#1100;_%5bkamusic.ru%5d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76;&#1086;&#1082;&#1091;&#1084;&#1077;&#1085;&#1090;&#1099;%20&#1076;%20&#1089;&#1072;&#1076;\&#1082;&#1072;&#1088;&#1090;&#1080;&#1085;&#1082;&#1080;%20&#1082;%20&#1089;&#1082;&#1072;&#1079;&#1082;&#1077;\Dgingli\Dgingli\Kolokolchiki2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76;&#1086;&#1082;&#1091;&#1084;&#1077;&#1085;&#1090;&#1099;%20&#1076;%20&#1089;&#1072;&#1076;\&#1082;&#1072;&#1088;&#1090;&#1080;&#1085;&#1082;&#1080;%20&#1082;%20&#1089;&#1082;&#1072;&#1079;&#1082;&#1077;\Volshebnzvuk\Volshebnzvuk\VZ1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76;&#1086;&#1082;&#1091;&#1084;&#1077;&#1085;&#1090;&#1099;%20&#1076;%20&#1089;&#1072;&#1076;\&#1082;&#1072;&#1088;&#1090;&#1080;&#1085;&#1082;&#1080;%20&#1082;%20&#1089;&#1082;&#1072;&#1079;&#1082;&#1077;\Volshebnzvuk\Volshebnzvuk\VZ4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456383"/>
          </a:xfrm>
        </p:spPr>
        <p:txBody>
          <a:bodyPr/>
          <a:lstStyle/>
          <a:p>
            <a:r>
              <a:rPr lang="ru-RU" dirty="0"/>
              <a:t>Сказка о Метели, её дочерях Льдинке  и Снежинке.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259632" y="6857999"/>
            <a:ext cx="65127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Тут Снежинка не растерялась и </a:t>
            </a:r>
            <a:r>
              <a:rPr lang="ru-RU" sz="1600" dirty="0" smtClean="0"/>
              <a:t>подула на  </a:t>
            </a:r>
            <a:r>
              <a:rPr lang="ru-RU" sz="1600" dirty="0"/>
              <a:t>Льдинку </a:t>
            </a:r>
            <a:r>
              <a:rPr lang="ru-RU" sz="1600" dirty="0" smtClean="0"/>
              <a:t>снежным дыханием. </a:t>
            </a:r>
            <a:r>
              <a:rPr lang="ru-RU" sz="1600" dirty="0"/>
              <a:t>Бенгальский огонь </a:t>
            </a:r>
            <a:r>
              <a:rPr lang="ru-RU" sz="1600" dirty="0" smtClean="0"/>
              <a:t>  потух. Льдинка </a:t>
            </a:r>
            <a:r>
              <a:rPr lang="ru-RU" sz="1600" dirty="0"/>
              <a:t>и Снежинка сели в сани и поехали домой.</a:t>
            </a:r>
          </a:p>
        </p:txBody>
      </p:sp>
      <p:pic>
        <p:nvPicPr>
          <p:cNvPr id="4" name="Содержимое 3" descr="27017d6c9ed7d470a591535794ecf9b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484784"/>
            <a:ext cx="7776864" cy="5373216"/>
          </a:xfrm>
        </p:spPr>
      </p:pic>
      <p:pic>
        <p:nvPicPr>
          <p:cNvPr id="5" name="VZ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/>
              <a:t>Там матушка Метелица спросила  что же такое –Новый год. А дочки рассказали про то что праздник очень весёлый ,семейный ,что дарят на него подарки .А ещё  опасный ,и что надо очень аккуратно обращаться со спичками и  бенгальскими огнями и  без разрешения взрослых  их нельзя брать . 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Содержимое 3" descr="1285922524_158684-foxixo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92826" y="1484784"/>
            <a:ext cx="9236826" cy="5373216"/>
          </a:xfrm>
        </p:spPr>
      </p:pic>
      <p:pic>
        <p:nvPicPr>
          <p:cNvPr id="5" name="VZ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85922524_158684-foxixol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636" r="963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Жила – была в царстве снега и льда её величество матушка Метель. </a:t>
            </a:r>
          </a:p>
        </p:txBody>
      </p:sp>
      <p:pic>
        <p:nvPicPr>
          <p:cNvPr id="6" name="Звук_-__метель_[kamusic.ru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ru-RU" sz="1600" dirty="0"/>
              <a:t>Были у неё две дочки. Старшую дочь с сердцем ледяным, звали Льдинка. От её взгляда всё вокруг замерзало</a:t>
            </a:r>
            <a:r>
              <a:rPr lang="ru-RU" sz="1600" dirty="0" smtClean="0"/>
              <a:t>. Младшую </a:t>
            </a:r>
            <a:r>
              <a:rPr lang="ru-RU" sz="1600" dirty="0"/>
              <a:t>дочку звали Снежинка. Она трудилась целыми днями и ночами, покрывая землю белым пушистым одеялом.</a:t>
            </a:r>
          </a:p>
        </p:txBody>
      </p:sp>
      <p:pic>
        <p:nvPicPr>
          <p:cNvPr id="5" name="Содержимое 4" descr="7vrg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4391472" cy="6093296"/>
          </a:xfrm>
        </p:spPr>
      </p:pic>
      <p:pic>
        <p:nvPicPr>
          <p:cNvPr id="6" name="Содержимое 5" descr="snegur1007pi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764704"/>
            <a:ext cx="4788024" cy="609329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И узнала матушка Метель ,что у ребят скоро праздник будет  -Новый год. И отправила она дочек посмотреть ,что же это такое –Новый год. Собрались Льдинка и Снежинка .Сели в сани и поехали. </a:t>
            </a:r>
          </a:p>
        </p:txBody>
      </p:sp>
      <p:pic>
        <p:nvPicPr>
          <p:cNvPr id="6" name="Содержимое 5" descr="822853_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37646" y="1447800"/>
            <a:ext cx="6294257" cy="4800600"/>
          </a:xfrm>
        </p:spPr>
      </p:pic>
      <p:pic>
        <p:nvPicPr>
          <p:cNvPr id="4" name="Kolokolchiki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 loop="1"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Добрались до избушки и стали в окошко смотреть ,что же там люди делают.</a:t>
            </a:r>
            <a:br>
              <a:rPr lang="ru-RU" sz="1600" dirty="0"/>
            </a:br>
            <a:r>
              <a:rPr lang="ru-RU" sz="1600" dirty="0"/>
              <a:t>А в окошке дети улыбаются</a:t>
            </a:r>
            <a:r>
              <a:rPr lang="ru-RU" sz="1600" dirty="0" smtClean="0"/>
              <a:t>, ёлку </a:t>
            </a:r>
            <a:r>
              <a:rPr lang="ru-RU" sz="1600" dirty="0"/>
              <a:t>наряжают</a:t>
            </a:r>
            <a:r>
              <a:rPr lang="ru-RU" sz="1600" dirty="0" smtClean="0"/>
              <a:t>, гирлянды </a:t>
            </a:r>
            <a:r>
              <a:rPr lang="ru-RU" sz="1600" dirty="0"/>
              <a:t>зажигают .</a:t>
            </a:r>
          </a:p>
        </p:txBody>
      </p:sp>
      <p:pic>
        <p:nvPicPr>
          <p:cNvPr id="4" name="Содержимое 3" descr="Christmas_wallpapers_Christmas_at_the_threshold_003776_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1651025"/>
            <a:ext cx="7499350" cy="4394150"/>
          </a:xfrm>
        </p:spPr>
      </p:pic>
      <p:pic>
        <p:nvPicPr>
          <p:cNvPr id="5" name="VZ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600" dirty="0"/>
              <a:t>Потом оделись ребята и побежали на улицу снеговика лепить.</a:t>
            </a:r>
          </a:p>
        </p:txBody>
      </p:sp>
      <p:pic>
        <p:nvPicPr>
          <p:cNvPr id="4" name="Содержимое 3" descr="snowballing--cornelis-kimm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3175" y="2863596"/>
            <a:ext cx="2743200" cy="1969008"/>
          </a:xfrm>
        </p:spPr>
      </p:pic>
      <p:pic>
        <p:nvPicPr>
          <p:cNvPr id="5" name="VZ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8583_1000x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А потом  </a:t>
            </a:r>
            <a:r>
              <a:rPr lang="ru-RU" sz="1600" dirty="0"/>
              <a:t>взяли спички и начали бенгальские огни </a:t>
            </a:r>
            <a:r>
              <a:rPr lang="ru-RU" sz="1600" dirty="0" smtClean="0"/>
              <a:t>зажигать.</a:t>
            </a:r>
            <a:endParaRPr lang="ru-RU" sz="1600" dirty="0"/>
          </a:p>
        </p:txBody>
      </p:sp>
      <p:pic>
        <p:nvPicPr>
          <p:cNvPr id="5" name="Содержимое 4" descr="DSC_8542-1024x6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495800" cy="5373216"/>
          </a:xfrm>
        </p:spPr>
      </p:pic>
      <p:pic>
        <p:nvPicPr>
          <p:cNvPr id="6" name="Содержимое 5" descr="36546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8095"/>
            <a:ext cx="3657600" cy="2735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Так понравилось это Льдинке и Снежинке , что захотели они подержать эти огни в руках. Попросили они у детей </a:t>
            </a:r>
            <a:r>
              <a:rPr lang="ru-RU" sz="1600" dirty="0" err="1"/>
              <a:t>бенг</a:t>
            </a:r>
            <a:r>
              <a:rPr lang="ru-RU" sz="1600" dirty="0" smtClean="0"/>
              <a:t>. огни </a:t>
            </a:r>
            <a:r>
              <a:rPr lang="ru-RU" sz="1600" dirty="0"/>
              <a:t>,взяла Льдинка  в руки ,а огни как </a:t>
            </a:r>
            <a:r>
              <a:rPr lang="ru-RU" sz="1600" dirty="0" err="1"/>
              <a:t>запылают.И</a:t>
            </a:r>
            <a:r>
              <a:rPr lang="ru-RU" sz="1600" dirty="0"/>
              <a:t> Льдинка как закричит ,Снежинка я таю.</a:t>
            </a:r>
          </a:p>
        </p:txBody>
      </p:sp>
      <p:pic>
        <p:nvPicPr>
          <p:cNvPr id="5" name="Содержимое 4" descr="-y-dgqnqmwuzup-yeo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635665"/>
            <a:ext cx="3657600" cy="2440745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8641080" y="16002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203</TotalTime>
  <Words>256</Words>
  <Application>Microsoft Office PowerPoint</Application>
  <PresentationFormat>Экран (4:3)</PresentationFormat>
  <Paragraphs>10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Сказка о Метели, её дочерях Льдинке  и Снежинке.</vt:lpstr>
      <vt:lpstr>Слайд 2</vt:lpstr>
      <vt:lpstr>Были у неё две дочки. Старшую дочь с сердцем ледяным, звали Льдинка. От её взгляда всё вокруг замерзало. Младшую дочку звали Снежинка. Она трудилась целыми днями и ночами, покрывая землю белым пушистым одеялом.</vt:lpstr>
      <vt:lpstr>И узнала матушка Метель ,что у ребят скоро праздник будет  -Новый год. И отправила она дочек посмотреть ,что же это такое –Новый год. Собрались Льдинка и Снежинка .Сели в сани и поехали. </vt:lpstr>
      <vt:lpstr>Добрались до избушки и стали в окошко смотреть ,что же там люди делают. А в окошке дети улыбаются, ёлку наряжают, гирлянды зажигают .</vt:lpstr>
      <vt:lpstr>Потом оделись ребята и побежали на улицу снеговика лепить.</vt:lpstr>
      <vt:lpstr>Слайд 7</vt:lpstr>
      <vt:lpstr>А потом  взяли спички и начали бенгальские огни зажигать.</vt:lpstr>
      <vt:lpstr>Так понравилось это Льдинке и Снежинке , что захотели они подержать эти огни в руках. Попросили они у детей бенг. огни ,взяла Льдинка  в руки ,а огни как запылают.И Льдинка как закричит ,Снежинка я таю.</vt:lpstr>
      <vt:lpstr>Тут Снежинка не растерялась и подула на  Льдинку снежным дыханием. Бенгальский огонь   потух. Льдинка и Снежинка сели в сани и поехали домой.</vt:lpstr>
      <vt:lpstr>Там матушка Метелица спросила  что же такое –Новый год. А дочки рассказали про то что праздник очень весёлый ,семейный ,что дарят на него подарки .А ещё  опасный ,и что надо очень аккуратно обращаться со спичками и  бенгальскими огнями и  без разрешения взрослых  их нельзя брать 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2014-01-13T18:45:46Z</dcterms:created>
  <dcterms:modified xsi:type="dcterms:W3CDTF">2014-01-13T22:14:18Z</dcterms:modified>
</cp:coreProperties>
</file>