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6" r:id="rId32"/>
    <p:sldId id="297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9" autoAdjust="0"/>
    <p:restoredTop sz="9466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2309-FF11-4814-B4BD-C5A602C8630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5D18D9-A0A2-44FB-B2A7-5A5FC8A7B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2309-FF11-4814-B4BD-C5A602C8630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18D9-A0A2-44FB-B2A7-5A5FC8A7B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2309-FF11-4814-B4BD-C5A602C8630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18D9-A0A2-44FB-B2A7-5A5FC8A7B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2309-FF11-4814-B4BD-C5A602C8630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5D18D9-A0A2-44FB-B2A7-5A5FC8A7B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2309-FF11-4814-B4BD-C5A602C8630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18D9-A0A2-44FB-B2A7-5A5FC8A7BE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2309-FF11-4814-B4BD-C5A602C8630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18D9-A0A2-44FB-B2A7-5A5FC8A7B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2309-FF11-4814-B4BD-C5A602C8630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65D18D9-A0A2-44FB-B2A7-5A5FC8A7BE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2309-FF11-4814-B4BD-C5A602C8630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18D9-A0A2-44FB-B2A7-5A5FC8A7B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2309-FF11-4814-B4BD-C5A602C8630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18D9-A0A2-44FB-B2A7-5A5FC8A7B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2309-FF11-4814-B4BD-C5A602C8630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18D9-A0A2-44FB-B2A7-5A5FC8A7B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2309-FF11-4814-B4BD-C5A602C8630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18D9-A0A2-44FB-B2A7-5A5FC8A7BE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8F2309-FF11-4814-B4BD-C5A602C8630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5D18D9-A0A2-44FB-B2A7-5A5FC8A7BE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5783" y="0"/>
            <a:ext cx="942978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B0F0"/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ЭМОЦИОНАЛЬНОЕ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B0F0"/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РАЗВИТИЕ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B0F0"/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ДЕТЕЙ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B0F0"/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ДОШКОЛЬНОГО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B0F0"/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ВОЗРАСТА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00B0F0"/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5288340"/>
            <a:ext cx="7786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«Эмоции являются «центральным звеном» психической жизни человека, и прежде всего ребенка»                      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Л.Выгодский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029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428604"/>
            <a:ext cx="8096275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20559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B0F0"/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ИГРЫ - ДРАММАТИЗАЦИИ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00B0F0"/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716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УЧИМСЯ СОПЕРЕЖИВАТЬ ЧЕРЕЗ ГЕРОЕВ СКАЗКИ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01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00496" y="3143224"/>
            <a:ext cx="495303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28572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СКАЗКА «ЗАЮШКИНА ИЗБУШКА»</a:t>
            </a:r>
            <a:endParaRPr lang="ru-RU" dirty="0"/>
          </a:p>
        </p:txBody>
      </p:sp>
      <p:pic>
        <p:nvPicPr>
          <p:cNvPr id="7" name="Рисунок 6" descr="DSCF01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1000108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Сказка «Кот, петух и лиса»</a:t>
            </a:r>
            <a:endParaRPr lang="ru-RU" sz="2400" dirty="0"/>
          </a:p>
        </p:txBody>
      </p:sp>
      <p:pic>
        <p:nvPicPr>
          <p:cNvPr id="5" name="Рисунок 4" descr="DSCF01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857232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F01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7686" y="3286124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Сказка «Морозко»</a:t>
            </a:r>
            <a:endParaRPr lang="ru-RU" dirty="0"/>
          </a:p>
        </p:txBody>
      </p:sp>
      <p:pic>
        <p:nvPicPr>
          <p:cNvPr id="5" name="Рисунок 4" descr="DSCF044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29124" y="3393305"/>
            <a:ext cx="4714876" cy="353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F045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1357298"/>
            <a:ext cx="4714876" cy="353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Сказка «Два жадных медвежонка»</a:t>
            </a:r>
            <a:endParaRPr lang="ru-RU" dirty="0"/>
          </a:p>
        </p:txBody>
      </p:sp>
      <p:pic>
        <p:nvPicPr>
          <p:cNvPr id="4" name="Рисунок 3" descr="DSCF2010.JPG"/>
          <p:cNvPicPr>
            <a:picLocks noChangeAspect="1"/>
          </p:cNvPicPr>
          <p:nvPr/>
        </p:nvPicPr>
        <p:blipFill>
          <a:blip r:embed="rId2" cstate="screen">
            <a:lum contrast="-10000"/>
          </a:blip>
          <a:stretch>
            <a:fillRect/>
          </a:stretch>
        </p:blipFill>
        <p:spPr>
          <a:xfrm>
            <a:off x="1" y="1357298"/>
            <a:ext cx="4500562" cy="3375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201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331498" y="3571876"/>
            <a:ext cx="496250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1665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B0F0"/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ПЕРЕДАЧА НАСТРОЕНИЯ В ИГРАХ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00B0F0"/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156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10258" y="4357694"/>
            <a:ext cx="3333741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156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85852" y="3500438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F156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1214422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14348" y="21429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«ЗЕРКАЛО»</a:t>
            </a:r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167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1214422"/>
            <a:ext cx="4214810" cy="3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167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6248" y="3762963"/>
            <a:ext cx="4126715" cy="309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F167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33974" y="857232"/>
            <a:ext cx="381002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1472" y="28572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«ОБМОТАЮ ЭТУ НИТЬ Я ХОЧУ С ТОБОЙ ДРУЖИТЬ»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17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8662" y="1785926"/>
            <a:ext cx="3905246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17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3500438"/>
            <a:ext cx="3578992" cy="2684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85786" y="14285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«ВОЛШЕБНЫЙ СТУЛ»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0"/>
            <a:ext cx="2137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B0F0"/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ЦЕЛЬ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00B0F0"/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142984"/>
            <a:ext cx="7643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Обогащение эмоционального опыта детей младшего, среднего, старшего дошкольного возраста на уровне эмоциональной реактивности и эмоциональных состояний.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201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428860" y="1857364"/>
            <a:ext cx="6143668" cy="432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21429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«ВОЛЕШБНЫЙ КЛУБОЧЕК»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14290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КОММУНИКАТИВНЫЕ ИГРЫ С МАЛЫШАМИ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17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1214422"/>
            <a:ext cx="419099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17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71934" y="3000372"/>
            <a:ext cx="4864876" cy="3648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8662" y="14285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«КТО ПРИШЕЛ К НАМ В ГОСТИ»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17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1285860"/>
            <a:ext cx="4953003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172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3571876"/>
            <a:ext cx="3914744" cy="293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2910" y="21429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«ЗВЕРИННОЕ ПИАНИНО»</a:t>
            </a:r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17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43438" y="3143248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17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1" y="1285860"/>
            <a:ext cx="4429156" cy="332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71604" y="28572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«У ПТИЧКИ БОЛИТ КРЫЛЫШКО»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17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28860" y="1571612"/>
            <a:ext cx="5572132" cy="417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35716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«КТО ЛУЧШЕ РАЗБУДИТ»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17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1142984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17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3143248"/>
            <a:ext cx="4364810" cy="327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8728" y="21429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«ПОКАЖУ КАК Я ЛЮБЛЮ»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20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1214422"/>
            <a:ext cx="4357686" cy="326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20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562" y="3500438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14290"/>
            <a:ext cx="74790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ПСИХОЛОГИЧЕСКИЙ УГОЛОК</a:t>
            </a:r>
          </a:p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F20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071546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F201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096804" y="3571876"/>
            <a:ext cx="5047196" cy="3037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0"/>
            <a:ext cx="33910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B0F0"/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ЗАДАЧИ</a:t>
            </a:r>
            <a:endParaRPr lang="ru-RU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00B0F0"/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142984"/>
            <a:ext cx="73581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Формировать умение регулировать свое эмоциональное состояние.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Помочь ребенку осознать свои характерные особенности, понять, что он, как и каждый человек уникален и неповторим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Пробуждать способность живо представлять себе. происходящее, горячо сочувствовать и сопереживать.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Обучать эстетически ценным формам и способам поведения в отношении с другими людьми.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Воспитывать у детей навыки культуры поведения.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Способствовать созданию положительной эмоциональной атмосферы в группе детей.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20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785794"/>
            <a:ext cx="4071934" cy="305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20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7620" y="2857496"/>
            <a:ext cx="5072066" cy="380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20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286380" cy="3964785"/>
          </a:xfrm>
          <a:prstGeom prst="rect">
            <a:avLst/>
          </a:prstGeom>
        </p:spPr>
      </p:pic>
      <p:pic>
        <p:nvPicPr>
          <p:cNvPr id="5" name="Рисунок 4" descr="DSCF20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05214" y="2786058"/>
            <a:ext cx="5238786" cy="392909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20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048253" cy="3786190"/>
          </a:xfrm>
          <a:prstGeom prst="rect">
            <a:avLst/>
          </a:prstGeom>
        </p:spPr>
      </p:pic>
      <p:pic>
        <p:nvPicPr>
          <p:cNvPr id="5" name="Рисунок 4" descr="DSCF154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29058" y="3143248"/>
            <a:ext cx="4953003" cy="371475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393" y="142852"/>
            <a:ext cx="894660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ПАСХАЛЬНАЯ СКАЗКА «ТЕРЕМОК»</a:t>
            </a:r>
          </a:p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203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000108"/>
            <a:ext cx="4953003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203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14876" y="3429000"/>
            <a:ext cx="4295747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203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142984"/>
            <a:ext cx="5143504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F203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57752" y="3743762"/>
            <a:ext cx="4286248" cy="3114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0"/>
            <a:ext cx="8190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ИГРА «НАШЕ СОЛНЦЕ»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DSCF172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877458" y="3571876"/>
            <a:ext cx="383794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1142984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Солнце грей, солнце грей,</a:t>
            </a:r>
          </a:p>
          <a:p>
            <a:r>
              <a:rPr lang="ru-RU" dirty="0" smtClean="0"/>
              <a:t>Не жалей своих лучей.</a:t>
            </a:r>
          </a:p>
          <a:p>
            <a:r>
              <a:rPr lang="ru-RU" dirty="0" smtClean="0"/>
              <a:t>Пусть теплей и сильней</a:t>
            </a:r>
          </a:p>
          <a:p>
            <a:r>
              <a:rPr lang="ru-RU" dirty="0" smtClean="0"/>
              <a:t>Будет дружба всех детей.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214290"/>
            <a:ext cx="7143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ВСЕМ СОВЕТУЕМ ДРУЖИТЬ!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DSCF087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2285992"/>
            <a:ext cx="4071934" cy="3053951"/>
          </a:xfrm>
          <a:prstGeom prst="rect">
            <a:avLst/>
          </a:prstGeom>
        </p:spPr>
      </p:pic>
      <p:pic>
        <p:nvPicPr>
          <p:cNvPr id="5" name="Рисунок 4" descr="DSCF087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43372" y="3143248"/>
            <a:ext cx="4667282" cy="350046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08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14290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084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29058" y="2857496"/>
            <a:ext cx="5057752" cy="379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158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14810" y="571480"/>
            <a:ext cx="4381499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17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0000" y="150000"/>
            <a:ext cx="3707620" cy="2780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F177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910" y="3357562"/>
            <a:ext cx="4371934" cy="3278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195" y="0"/>
            <a:ext cx="8992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B0F0"/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 C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B0F0"/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ПОСОБА ЭМОЦИОНАЛЬНОГО ВЛИЯНИЯ НА ДЕТЕЙ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00B0F0"/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00174"/>
            <a:ext cx="314327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1500174"/>
            <a:ext cx="314327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57290" y="1928802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ПРЯМОЕ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192880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ОПОСРЕДОВАННОЕ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1643042" y="3500438"/>
            <a:ext cx="1071570" cy="6429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6215074" y="3786190"/>
            <a:ext cx="1071570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596" y="4714884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Побуждает к переживанию(«почему ты так поступил»), («успокойся, не стоит из-за этого так плакать»)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7752" y="471488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Ограничивается эмоциональным проявлением взрослого, например строгим взглядом, улыбкой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01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85728"/>
            <a:ext cx="428627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01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4810" y="3018232"/>
            <a:ext cx="4722000" cy="354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нев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643182"/>
            <a:ext cx="2728906" cy="1705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гор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4572008"/>
            <a:ext cx="1495425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грусть печал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5000636"/>
            <a:ext cx="1323975" cy="110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спуг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43702" y="3357562"/>
            <a:ext cx="228601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недовольств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958" y="1285860"/>
            <a:ext cx="1009650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обид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0172" y="1285860"/>
            <a:ext cx="142876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радость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40" y="1285860"/>
            <a:ext cx="1143008" cy="1084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удивление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10" y="1071546"/>
            <a:ext cx="1181100" cy="111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500166" y="214290"/>
            <a:ext cx="6708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B0F0"/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ПИКТОГРАММЫ ЭМОЦИЙ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00B0F0"/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214311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УДИВЛЕНИЕ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242886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РАДОСТЬ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256" y="278605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ОБИДА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2298" y="228599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НЕДОВОЛЬСТВО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892" y="521495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ИСПУГ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224" y="435769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ЗЛОСТЬ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72" y="61436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ГРУСТЬ, ПЕЧАЛЬ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00562" y="5786454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ГОРЕ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SCF01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214290"/>
            <a:ext cx="495303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F01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00496" y="3000372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01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3" y="214290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01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562" y="3357562"/>
            <a:ext cx="4467251" cy="335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029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762501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02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5244" y="2928934"/>
            <a:ext cx="5438755" cy="407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029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953003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029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2000" y="3143248"/>
            <a:ext cx="4722000" cy="354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271</TotalTime>
  <Words>295</Words>
  <Application>Microsoft Office PowerPoint</Application>
  <PresentationFormat>Экран (4:3)</PresentationFormat>
  <Paragraphs>51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Сказка «Морозко»</vt:lpstr>
      <vt:lpstr>Сказка «Два жадных медвежонка»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Компьютер</cp:lastModifiedBy>
  <cp:revision>48</cp:revision>
  <dcterms:created xsi:type="dcterms:W3CDTF">2014-01-08T14:30:38Z</dcterms:created>
  <dcterms:modified xsi:type="dcterms:W3CDTF">2014-01-22T16:12:23Z</dcterms:modified>
</cp:coreProperties>
</file>