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66" r:id="rId2"/>
    <p:sldId id="294" r:id="rId3"/>
    <p:sldId id="295" r:id="rId4"/>
    <p:sldId id="296" r:id="rId5"/>
    <p:sldId id="297" r:id="rId6"/>
    <p:sldId id="298" r:id="rId7"/>
    <p:sldId id="300" r:id="rId8"/>
    <p:sldId id="326" r:id="rId9"/>
    <p:sldId id="301" r:id="rId10"/>
    <p:sldId id="327" r:id="rId11"/>
    <p:sldId id="328" r:id="rId12"/>
    <p:sldId id="302" r:id="rId13"/>
    <p:sldId id="299" r:id="rId14"/>
    <p:sldId id="329" r:id="rId15"/>
    <p:sldId id="268" r:id="rId16"/>
    <p:sldId id="33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004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CB4CC-8FA8-49BF-A762-769C6BD7321B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FC2C0-CFE7-4965-8B1E-1EDBC5F89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E64A-9BD9-4B4B-A8BA-939041A04009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980-5E00-47C9-BCF9-6DC14B941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E64A-9BD9-4B4B-A8BA-939041A04009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980-5E00-47C9-BCF9-6DC14B941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E64A-9BD9-4B4B-A8BA-939041A04009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980-5E00-47C9-BCF9-6DC14B941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E64A-9BD9-4B4B-A8BA-939041A04009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980-5E00-47C9-BCF9-6DC14B941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E64A-9BD9-4B4B-A8BA-939041A04009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980-5E00-47C9-BCF9-6DC14B941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E64A-9BD9-4B4B-A8BA-939041A04009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980-5E00-47C9-BCF9-6DC14B941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E64A-9BD9-4B4B-A8BA-939041A04009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980-5E00-47C9-BCF9-6DC14B941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E64A-9BD9-4B4B-A8BA-939041A04009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980-5E00-47C9-BCF9-6DC14B941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E64A-9BD9-4B4B-A8BA-939041A04009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980-5E00-47C9-BCF9-6DC14B941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E64A-9BD9-4B4B-A8BA-939041A04009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980-5E00-47C9-BCF9-6DC14B941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E64A-9BD9-4B4B-A8BA-939041A04009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980-5E00-47C9-BCF9-6DC14B941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BE64A-9BD9-4B4B-A8BA-939041A04009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98980-5E00-47C9-BCF9-6DC14B941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5583254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Знания полученные на занятиях одного этапа, закрепляются на последующих этапах обучения ориентировке в пространстве, во всех образовательных областях и в повседневной жизни.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то для мультимедио\P326086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142852"/>
            <a:ext cx="8786874" cy="650085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фото для мультимедио\P326086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44" y="214290"/>
            <a:ext cx="8786874" cy="642942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00079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Родители </a:t>
            </a:r>
            <a:r>
              <a:rPr lang="ru-RU" sz="3600" b="1" dirty="0" smtClean="0">
                <a:solidFill>
                  <a:srgbClr val="FFFF00"/>
                </a:solidFill>
              </a:rPr>
              <a:t/>
            </a:r>
            <a:br>
              <a:rPr lang="ru-RU" sz="3600" b="1" dirty="0" smtClean="0">
                <a:solidFill>
                  <a:srgbClr val="FFFF00"/>
                </a:solidFill>
              </a:rPr>
            </a:br>
            <a:r>
              <a:rPr lang="ru-RU" sz="3600" b="1" i="1" dirty="0" smtClean="0">
                <a:solidFill>
                  <a:srgbClr val="FFFF00"/>
                </a:solidFill>
              </a:rPr>
              <a:t>детей с нарушением зрения, особое внимание уделяют развитию умений самостоятельно ориентироваться во дворе, на ближайших улицах, выявлять пространственные признаки предметов их форму, величину, объём.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5300" b="1" dirty="0" smtClean="0">
                <a:solidFill>
                  <a:srgbClr val="FFFF00"/>
                </a:solidFill>
              </a:rPr>
              <a:t>Учитель – логопед </a:t>
            </a:r>
            <a:r>
              <a:rPr lang="ru-RU" i="1" dirty="0" smtClean="0">
                <a:solidFill>
                  <a:srgbClr val="FFFF00"/>
                </a:solidFill>
              </a:rPr>
              <a:t>формирует у детей прочные связи слов, обозначающих пространственные признаки предметов с их чувственным восприятием</a:t>
            </a:r>
            <a:r>
              <a:rPr lang="ru-RU" i="1" dirty="0" smtClean="0"/>
              <a:t>;</a:t>
            </a:r>
            <a:endParaRPr lang="ru-RU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фото для мультимедио\P328087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44" y="357166"/>
            <a:ext cx="8643998" cy="6215107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Autofit/>
          </a:bodyPr>
          <a:lstStyle/>
          <a:p>
            <a:r>
              <a:rPr lang="ru-RU" sz="3800" dirty="0" smtClean="0">
                <a:solidFill>
                  <a:srgbClr val="FFFF00"/>
                </a:solidFill>
              </a:rPr>
              <a:t>Рассматривая любого ребёнка как субъекта образовательной среды с ограниченными возможностями развития, задача всех специалистов – организация оптимальных образовательных воздействий при учёте индивидуальных возможностей ребёнка.</a:t>
            </a:r>
            <a:endParaRPr lang="ru-RU" sz="3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i="1" dirty="0" smtClean="0">
                <a:solidFill>
                  <a:srgbClr val="FFFF00"/>
                </a:solidFill>
              </a:rPr>
              <a:t>Спасибо</a:t>
            </a:r>
          </a:p>
          <a:p>
            <a:pPr algn="ctr"/>
            <a:r>
              <a:rPr lang="ru-RU" sz="8000" b="1" i="1" dirty="0" smtClean="0">
                <a:solidFill>
                  <a:srgbClr val="FFFF00"/>
                </a:solidFill>
              </a:rPr>
              <a:t> за внимание!!!</a:t>
            </a:r>
            <a:endParaRPr lang="ru-RU" sz="80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физкультурных занятиях</a:t>
            </a:r>
            <a:endParaRPr lang="ru-RU" dirty="0"/>
          </a:p>
        </p:txBody>
      </p:sp>
      <p:pic>
        <p:nvPicPr>
          <p:cNvPr id="2050" name="Picture 2" descr="C:\Documents and Settings\User\Рабочий стол\для мультимедио\2 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928802"/>
            <a:ext cx="6429420" cy="450059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музыкальных занятиях</a:t>
            </a:r>
            <a:endParaRPr lang="ru-RU" dirty="0"/>
          </a:p>
        </p:txBody>
      </p:sp>
      <p:pic>
        <p:nvPicPr>
          <p:cNvPr id="3074" name="Picture 2" descr="C:\Documents and Settings\User\Рабочий стол\для мультимедио\4 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928802"/>
            <a:ext cx="7215238" cy="442915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занятиях по развитию речи</a:t>
            </a:r>
            <a:endParaRPr lang="ru-RU" dirty="0"/>
          </a:p>
        </p:txBody>
      </p:sp>
      <p:pic>
        <p:nvPicPr>
          <p:cNvPr id="4098" name="Picture 2" descr="C:\Documents and Settings\User\Рабочий стол\для мультимедио\P31408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507209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Работа по развитию ориентировки 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в пространстве ведётся всеми субъектами образовательного сообщества: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92935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Воспитатель:</a:t>
            </a:r>
            <a:r>
              <a:rPr lang="ru-RU" sz="3200" b="1" dirty="0" smtClean="0">
                <a:solidFill>
                  <a:srgbClr val="FFFF00"/>
                </a:solidFill>
              </a:rPr>
              <a:t/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i="1" dirty="0" smtClean="0">
                <a:solidFill>
                  <a:srgbClr val="FFFF00"/>
                </a:solidFill>
              </a:rPr>
              <a:t> закрепляет и совершенствует  те способы и приёмы познания мира, умения ориентироваться в нём, которые сформированы у детей; учит пользоваться этими способами и приёмами в самостоятельной деятельности(игровой, учебной, бытовой);дополняя зрительное пространство двигательными ощущениями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6226196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FFFF00"/>
                </a:solidFill>
              </a:rPr>
              <a:t>Музыкальный руководитель: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i="1" dirty="0" smtClean="0">
                <a:solidFill>
                  <a:srgbClr val="FFFF00"/>
                </a:solidFill>
              </a:rPr>
              <a:t>упражняет детей в узнавании местоположения людей, предметов по звуковой характеристике.</a:t>
            </a:r>
            <a:br>
              <a:rPr lang="ru-RU" i="1" dirty="0" smtClean="0">
                <a:solidFill>
                  <a:srgbClr val="FFFF00"/>
                </a:solidFill>
              </a:rPr>
            </a:br>
            <a:r>
              <a:rPr lang="ru-RU" i="1" dirty="0" smtClean="0">
                <a:solidFill>
                  <a:srgbClr val="FFFF00"/>
                </a:solidFill>
              </a:rPr>
              <a:t> Развивает слуховое восприятие;</a:t>
            </a:r>
            <a:endParaRPr lang="ru-RU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 для мультимедио\P326087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285729"/>
            <a:ext cx="8572560" cy="628654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Медсёстры –</a:t>
            </a:r>
            <a:r>
              <a:rPr lang="ru-RU" b="1" dirty="0" err="1" smtClean="0">
                <a:solidFill>
                  <a:srgbClr val="FFFF00"/>
                </a:solidFill>
              </a:rPr>
              <a:t>ортоптисты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4000" i="1" dirty="0" smtClean="0">
                <a:solidFill>
                  <a:srgbClr val="FFFF00"/>
                </a:solidFill>
              </a:rPr>
              <a:t>проводят офтальмологическое лечение детей.</a:t>
            </a:r>
            <a:br>
              <a:rPr lang="ru-RU" sz="4000" i="1" dirty="0" smtClean="0">
                <a:solidFill>
                  <a:srgbClr val="FFFF00"/>
                </a:solidFill>
              </a:rPr>
            </a:br>
            <a:r>
              <a:rPr lang="ru-RU" sz="4000" i="1" dirty="0" smtClean="0">
                <a:solidFill>
                  <a:srgbClr val="FFFF00"/>
                </a:solidFill>
              </a:rPr>
              <a:t> Повышают остроту зрения,  развивают зрительное восприятие;</a:t>
            </a:r>
            <a:endParaRPr lang="ru-RU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998</TotalTime>
  <Words>104</Words>
  <Application>Microsoft Office PowerPoint</Application>
  <PresentationFormat>Экран (4:3)</PresentationFormat>
  <Paragraphs>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Знания полученные на занятиях одного этапа, закрепляются на последующих этапах обучения ориентировке в пространстве, во всех образовательных областях и в повседневной жизни.</vt:lpstr>
      <vt:lpstr>На физкультурных занятиях</vt:lpstr>
      <vt:lpstr>На музыкальных занятиях</vt:lpstr>
      <vt:lpstr>На занятиях по развитию речи</vt:lpstr>
      <vt:lpstr>Работа по развитию ориентировки  в пространстве ведётся всеми субъектами образовательного сообщества:</vt:lpstr>
      <vt:lpstr>Воспитатель:  закрепляет и совершенствует  те способы и приёмы познания мира, умения ориентироваться в нём, которые сформированы у детей; учит пользоваться этими способами и приёмами в самостоятельной деятельности(игровой, учебной, бытовой);дополняя зрительное пространство двигательными ощущениями</vt:lpstr>
      <vt:lpstr>Музыкальный руководитель: упражняет детей в узнавании местоположения людей, предметов по звуковой характеристике.  Развивает слуховое восприятие;</vt:lpstr>
      <vt:lpstr>Слайд 8</vt:lpstr>
      <vt:lpstr>Медсёстры –ортоптисты проводят офтальмологическое лечение детей.  Повышают остроту зрения,  развивают зрительное восприятие;</vt:lpstr>
      <vt:lpstr>Слайд 10</vt:lpstr>
      <vt:lpstr>Слайд 11</vt:lpstr>
      <vt:lpstr>Родители  детей с нарушением зрения, особое внимание уделяют развитию умений самостоятельно ориентироваться во дворе, на ближайших улицах, выявлять пространственные признаки предметов их форму, величину, объём.</vt:lpstr>
      <vt:lpstr>Учитель – логопед формирует у детей прочные связи слов, обозначающих пространственные признаки предметов с их чувственным восприятием;</vt:lpstr>
      <vt:lpstr>Слайд 14</vt:lpstr>
      <vt:lpstr>Рассматривая любого ребёнка как субъекта образовательной среды с ограниченными возможностями развития, задача всех специалистов – организация оптимальных образовательных воздействий при учёте индивидуальных возможностей ребёнка.</vt:lpstr>
      <vt:lpstr>Слайд 16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пространственной ориентировки у дошкольников</dc:title>
  <dc:creator>1</dc:creator>
  <cp:lastModifiedBy>1</cp:lastModifiedBy>
  <cp:revision>106</cp:revision>
  <dcterms:created xsi:type="dcterms:W3CDTF">2012-03-16T16:17:10Z</dcterms:created>
  <dcterms:modified xsi:type="dcterms:W3CDTF">2012-10-27T17:13:24Z</dcterms:modified>
</cp:coreProperties>
</file>