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04" autoAdjust="0"/>
  </p:normalViewPr>
  <p:slideViewPr>
    <p:cSldViewPr>
      <p:cViewPr varScale="1"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B4CC-8FA8-49BF-A762-769C6BD7321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C2C0-CFE7-4965-8B1E-1EDBC5F8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E64A-9BD9-4B4B-A8BA-939041A04009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8980-5E00-47C9-BCF9-6DC14B941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План кабинета </a:t>
            </a:r>
            <a:br>
              <a:rPr lang="ru-RU" sz="3200" b="1" i="1" dirty="0" smtClean="0"/>
            </a:br>
            <a:r>
              <a:rPr lang="ru-RU" sz="3200" b="1" i="1" dirty="0" smtClean="0"/>
              <a:t>медсестёр -</a:t>
            </a:r>
            <a:r>
              <a:rPr lang="ru-RU" sz="3200" b="1" i="1" dirty="0" err="1" smtClean="0"/>
              <a:t>ортоптистов</a:t>
            </a:r>
            <a:endParaRPr lang="ru-RU" sz="3200" b="1" i="1" dirty="0"/>
          </a:p>
        </p:txBody>
      </p:sp>
      <p:pic>
        <p:nvPicPr>
          <p:cNvPr id="6146" name="Picture 2" descr="C:\Documents and Settings\User\Рабочий стол\для мультимедио\ортаптис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42968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999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План кабинета  медсестёр -ортоптистов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пространственной ориентировки у дошкольников</dc:title>
  <dc:creator>1</dc:creator>
  <cp:lastModifiedBy>1</cp:lastModifiedBy>
  <cp:revision>107</cp:revision>
  <dcterms:created xsi:type="dcterms:W3CDTF">2012-03-16T16:17:10Z</dcterms:created>
  <dcterms:modified xsi:type="dcterms:W3CDTF">2012-10-27T17:11:56Z</dcterms:modified>
</cp:coreProperties>
</file>