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313" r:id="rId2"/>
    <p:sldId id="291" r:id="rId3"/>
    <p:sldId id="29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0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B4CC-8FA8-49BF-A762-769C6BD7321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C2C0-CFE7-4965-8B1E-1EDBC5F8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285728"/>
            <a:ext cx="5500727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Условное изображение стола и расположенных на нём игрушек</a:t>
            </a:r>
            <a:endParaRPr lang="ru-RU" dirty="0"/>
          </a:p>
        </p:txBody>
      </p:sp>
      <p:pic>
        <p:nvPicPr>
          <p:cNvPr id="22530" name="Picture 2" descr="C:\Documents and Settings\User\Рабочий стол\для мамы\стол 3 без надпи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86" y="2071678"/>
            <a:ext cx="6399027" cy="40544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стола с игрушками.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Documents and Settings\User\Рабочий стол\для мамы\стол 4 без надпи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86" y="2000240"/>
            <a:ext cx="6399027" cy="41259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999</TotalTime>
  <Words>13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Условное изображение стола и расположенных на нём игрушек</vt:lpstr>
      <vt:lpstr>План стола с игрушками.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пространственной ориентировки у дошкольников</dc:title>
  <dc:creator>1</dc:creator>
  <cp:lastModifiedBy>1</cp:lastModifiedBy>
  <cp:revision>108</cp:revision>
  <dcterms:created xsi:type="dcterms:W3CDTF">2012-03-16T16:17:10Z</dcterms:created>
  <dcterms:modified xsi:type="dcterms:W3CDTF">2012-10-27T17:08:39Z</dcterms:modified>
</cp:coreProperties>
</file>