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308" r:id="rId2"/>
    <p:sldId id="283" r:id="rId3"/>
    <p:sldId id="307" r:id="rId4"/>
    <p:sldId id="318" r:id="rId5"/>
    <p:sldId id="270" r:id="rId6"/>
    <p:sldId id="263" r:id="rId7"/>
    <p:sldId id="278" r:id="rId8"/>
    <p:sldId id="309" r:id="rId9"/>
    <p:sldId id="279" r:id="rId10"/>
    <p:sldId id="264" r:id="rId11"/>
    <p:sldId id="305" r:id="rId12"/>
    <p:sldId id="306" r:id="rId13"/>
    <p:sldId id="265" r:id="rId14"/>
    <p:sldId id="317" r:id="rId15"/>
    <p:sldId id="28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004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CB4CC-8FA8-49BF-A762-769C6BD7321B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FC2C0-CFE7-4965-8B1E-1EDBC5F89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FC2C0-CFE7-4965-8B1E-1EDBC5F89D3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643578"/>
            <a:ext cx="5915028" cy="928694"/>
          </a:xfrm>
        </p:spPr>
        <p:txBody>
          <a:bodyPr>
            <a:noAutofit/>
          </a:bodyPr>
          <a:lstStyle/>
          <a:p>
            <a:r>
              <a:rPr lang="ru-RU" sz="2800" dirty="0" smtClean="0"/>
              <a:t>Зрительно – осязательное обследование  куклы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792288" y="6643709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098" name="Picture 2" descr="C:\Documents and Settings\User\Рабочий стол\для мультимедио\P321084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14290"/>
            <a:ext cx="8143932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664371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FF00"/>
                </a:solidFill>
              </a:rPr>
              <a:t>4 этап: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i="1" dirty="0" smtClean="0">
                <a:solidFill>
                  <a:srgbClr val="FFFF00"/>
                </a:solidFill>
              </a:rPr>
              <a:t>Формирование умений моделировать пространственные отношения между игрушками, реальными предметами и их заместителями: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i="1" dirty="0" smtClean="0"/>
              <a:t>1.Зрительно-осязательное обследование игрушек и других предметов и их пространственных отношений;</a:t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2.Называние игрушек и реальных предметов;</a:t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3.Обозначение в речи их расположение в микро и </a:t>
            </a:r>
            <a:r>
              <a:rPr lang="ru-RU" sz="2800" i="1" dirty="0" err="1" smtClean="0"/>
              <a:t>макропространстве</a:t>
            </a:r>
            <a:r>
              <a:rPr lang="ru-RU" sz="2800" i="1" dirty="0" smtClean="0"/>
              <a:t>.</a:t>
            </a:r>
            <a:br>
              <a:rPr lang="ru-RU" sz="2800" i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Моделирование кукольной комнаты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Игра: «У куклы Маши в гостях»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Игра: «Кукла купила новую мебель»</a:t>
            </a:r>
            <a:endParaRPr lang="ru-RU" dirty="0"/>
          </a:p>
        </p:txBody>
      </p:sp>
      <p:pic>
        <p:nvPicPr>
          <p:cNvPr id="2051" name="Picture 3" descr="C:\Documents and Settings\User\Рабочий стол\для мультимедио\P30708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2500306"/>
            <a:ext cx="4214842" cy="3857652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для мультимедио\P30708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500306"/>
            <a:ext cx="4283106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357826"/>
            <a:ext cx="5486400" cy="5715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Игра : «Комната куклы Оли»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6000768"/>
            <a:ext cx="7858180" cy="642942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>Цель: закрепить навыки определения расположения предметов с точкой отсчёта от себя»</a:t>
            </a:r>
            <a:endParaRPr lang="ru-RU" sz="2000" i="1" dirty="0"/>
          </a:p>
        </p:txBody>
      </p:sp>
      <p:pic>
        <p:nvPicPr>
          <p:cNvPr id="3075" name="Picture 3" descr="C:\Documents and Settings\User\Рабочий стол\для мультимедио\P307080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2288" y="612774"/>
            <a:ext cx="5994422" cy="46021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715304" cy="5715040"/>
          </a:xfrm>
        </p:spPr>
        <p:txBody>
          <a:bodyPr>
            <a:noAutofit/>
          </a:bodyPr>
          <a:lstStyle/>
          <a:p>
            <a:pPr algn="l"/>
            <a:r>
              <a:rPr lang="ru-RU" sz="3200" b="1" i="1" dirty="0" smtClean="0">
                <a:solidFill>
                  <a:srgbClr val="FFFF00"/>
                </a:solidFill>
              </a:rPr>
              <a:t>5 этап: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Направления:</a:t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600" i="1" dirty="0" smtClean="0"/>
              <a:t>1.Обучение детей ориентировке в  пространстве по картинке – плану.</a:t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>2.Знакомство с условными (схематическими) изображениями игрушек, реальных предметов и окружающего пространства</a:t>
            </a:r>
            <a:r>
              <a:rPr lang="ru-RU" sz="3200" i="1" dirty="0" smtClean="0"/>
              <a:t>.</a:t>
            </a:r>
            <a:br>
              <a:rPr lang="ru-RU" sz="32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71480"/>
            <a:ext cx="80724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/>
              <a:t>3.Обучение ориентировке:</a:t>
            </a:r>
            <a:br>
              <a:rPr lang="ru-RU" sz="3600" i="1" dirty="0" smtClean="0"/>
            </a:br>
            <a:r>
              <a:rPr lang="ru-RU" sz="3600" i="1" dirty="0" smtClean="0"/>
              <a:t>- по схемам пространства;</a:t>
            </a:r>
            <a:br>
              <a:rPr lang="ru-RU" sz="3600" i="1" dirty="0" smtClean="0"/>
            </a:br>
            <a:r>
              <a:rPr lang="ru-RU" sz="3600" i="1" dirty="0" smtClean="0"/>
              <a:t>-по планам пространства;</a:t>
            </a:r>
            <a:br>
              <a:rPr lang="ru-RU" sz="3600" i="1" dirty="0" smtClean="0"/>
            </a:br>
            <a:r>
              <a:rPr lang="ru-RU" sz="3600" i="1" dirty="0" smtClean="0"/>
              <a:t>-по схемам и планам пути передвижения (маршрутам).</a:t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>4.Обучение детей самостоятельному составлению простейших схем и планов.</a:t>
            </a:r>
            <a:endParaRPr lang="ru-RU" sz="3600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Схематичное изображение предметов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857364"/>
            <a:ext cx="728667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Ориентировка на листе бумаги</a:t>
            </a:r>
            <a:endParaRPr lang="ru-RU" dirty="0"/>
          </a:p>
        </p:txBody>
      </p:sp>
      <p:pic>
        <p:nvPicPr>
          <p:cNvPr id="15362" name="Picture 2" descr="C:\Documents and Settings\User\Рабочий стол\для мультимедио\P32008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1571612"/>
            <a:ext cx="7249063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rgbClr val="FFFF00"/>
                </a:solidFill>
              </a:rPr>
              <a:t>2 этап: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i="1" dirty="0" smtClean="0"/>
              <a:t>1.Соотнесение расположение игрушек и предметов вокруг себя с уже освоенными направлениям собственного тела.</a:t>
            </a:r>
            <a:endParaRPr lang="ru-RU" sz="4800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Представления детей о </a:t>
            </a:r>
            <a:r>
              <a:rPr lang="ru-RU" sz="2800" dirty="0" err="1" smtClean="0"/>
              <a:t>парнопротивоположных</a:t>
            </a:r>
            <a:r>
              <a:rPr lang="ru-RU" sz="2800" dirty="0" smtClean="0"/>
              <a:t> направлениях своего тела</a:t>
            </a:r>
            <a:endParaRPr lang="ru-RU" sz="2800" dirty="0"/>
          </a:p>
        </p:txBody>
      </p:sp>
      <p:pic>
        <p:nvPicPr>
          <p:cNvPr id="9218" name="Picture 2" descr="C:\Documents and Settings\User\Рабочий стол\для мультимедио\P31208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1142984"/>
            <a:ext cx="7000924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для мультимедио\P32108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85728"/>
            <a:ext cx="8715436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578647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</a:rPr>
              <a:t>3 этап: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i="1" dirty="0" smtClean="0"/>
              <a:t>1.Определение пространственного расположения одного предмета по отношению к другому и своё местоположение среди них, а также обозначение  этих понятий в речи.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Рабочий стол\для мультимедио\P32108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3" y="142852"/>
            <a:ext cx="8715435" cy="650085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Игра: «Кто где стоит»</a:t>
            </a:r>
            <a:endParaRPr lang="ru-RU" dirty="0"/>
          </a:p>
        </p:txBody>
      </p:sp>
      <p:pic>
        <p:nvPicPr>
          <p:cNvPr id="5122" name="Picture 2" descr="C:\Documents and Settings\User\Рабочий стол\для мультимедио\P31208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071547"/>
            <a:ext cx="8643998" cy="557216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Рабочий стол\для мультимедио\P321085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57166"/>
            <a:ext cx="8786873" cy="623727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999</TotalTime>
  <Words>82</Words>
  <Application>Microsoft Office PowerPoint</Application>
  <PresentationFormat>Экран (4:3)</PresentationFormat>
  <Paragraphs>16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Зрительно – осязательное обследование  куклы</vt:lpstr>
      <vt:lpstr>Ориентировка на листе бумаги</vt:lpstr>
      <vt:lpstr>2 этап: 1.Соотнесение расположение игрушек и предметов вокруг себя с уже освоенными направлениям собственного тела.</vt:lpstr>
      <vt:lpstr>Представления детей о парнопротивоположных направлениях своего тела</vt:lpstr>
      <vt:lpstr>Слайд 5</vt:lpstr>
      <vt:lpstr>3 этап: 1.Определение пространственного расположения одного предмета по отношению к другому и своё местоположение среди них, а также обозначение  этих понятий в речи.  </vt:lpstr>
      <vt:lpstr>Слайд 7</vt:lpstr>
      <vt:lpstr>Игра: «Кто где стоит»</vt:lpstr>
      <vt:lpstr>Слайд 9</vt:lpstr>
      <vt:lpstr>4 этап: Формирование умений моделировать пространственные отношения между игрушками, реальными предметами и их заместителями: 1.Зрительно-осязательное обследование игрушек и других предметов и их пространственных отношений;  2.Называние игрушек и реальных предметов;  3.Обозначение в речи их расположение в микро и макропространстве.  </vt:lpstr>
      <vt:lpstr>Моделирование кукольной комнаты</vt:lpstr>
      <vt:lpstr>Игра : «Комната куклы Оли»</vt:lpstr>
      <vt:lpstr>5 этап: Направления:  1.Обучение детей ориентировке в  пространстве по картинке – плану.  2.Знакомство с условными (схематическими) изображениями игрушек, реальных предметов и окружающего пространства.   </vt:lpstr>
      <vt:lpstr>Слайд 14</vt:lpstr>
      <vt:lpstr>Схематичное изображение предметов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пространственной ориентировки у дошкольников</dc:title>
  <dc:creator>1</dc:creator>
  <cp:lastModifiedBy>1</cp:lastModifiedBy>
  <cp:revision>110</cp:revision>
  <dcterms:created xsi:type="dcterms:W3CDTF">2012-03-16T16:17:10Z</dcterms:created>
  <dcterms:modified xsi:type="dcterms:W3CDTF">2012-10-27T17:06:52Z</dcterms:modified>
</cp:coreProperties>
</file>