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activeX/activeX26.xml" ContentType="application/vnd.ms-office.activeX+xml"/>
  <Override PartName="/ppt/activeX/activeX35.xml" ContentType="application/vnd.ms-office.activeX+xml"/>
  <Override PartName="/ppt/activeX/activeX4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activeX/activeX33.xml" ContentType="application/vnd.ms-office.activeX+xml"/>
  <Override PartName="/ppt/activeX/activeX4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Override PartName="/ppt/activeX/activeX31.xml" ContentType="application/vnd.ms-office.activeX+xml"/>
  <Override PartName="/ppt/activeX/activeX40.xml" ContentType="application/vnd.ms-office.activeX+xml"/>
  <Default Extension="rels" ContentType="application/vnd.openxmlformats-package.relationships+xml"/>
  <Default Extension="xml" ContentType="application/xml"/>
  <Override PartName="/ppt/activeX/activeX20.xml" ContentType="application/vnd.ms-office.activeX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vbaProject.bin" ContentType="application/vnd.ms-office.vbaProject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71" r:id="rId6"/>
    <p:sldId id="27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06/relationships/vbaProject" Target="vbaProject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рове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10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родители и педагоги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activeX/activeX11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педагоги-родители-всопитанники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activeX/activeX12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педагоги и воспитанники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activeX/activeX13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рове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14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Далее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15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212;5001"/>
  <ax:ocxPr ax:name="Picture">
    <ax:picture r:id="rId1"/>
  </ax:ocxPr>
</ax:ocx>
</file>

<file path=ppt/activeX/activeX16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398;5001"/>
  <ax:ocxPr ax:name="Picture">
    <ax:picture r:id="rId1"/>
  </ax:ocxPr>
</ax:ocx>
</file>

<file path=ppt/activeX/activeX1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Л.А. Баренбойм"/>
  <ax:ocxPr ax:name="GroupName" ax:value="Slide2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ParagraphAlign" ax:value="3"/>
  <ax:ocxPr ax:name="FontWeight" ax:value="700"/>
</ax:ocx>
</file>

<file path=ppt/activeX/activeX1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З. Кодай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19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К. Орф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Далее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0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Д.Кабалевский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рове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Далее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3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398;5001"/>
  <ax:ocxPr ax:name="Picture">
    <ax:picture r:id="rId1"/>
  </ax:ocxPr>
</ax:ocx>
</file>

<file path=ppt/activeX/activeX24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398;5001"/>
  <ax:ocxPr ax:name="Picture">
    <ax:picture r:id="rId1"/>
  </ax:ocxPr>
</ax:ocx>
</file>

<file path=ppt/activeX/activeX2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национальные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6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половые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семейные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191"/>
  <ax:ocxPr ax:name="Value" ax:value="0"/>
  <ax:ocxPr ax:name="Caption" ax:value="индивидуальные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9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рове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001;5212"/>
  <ax:ocxPr ax:name="Picture">
    <ax:picture r:id="rId1"/>
  </ax:ocxPr>
</ax:ocx>
</file>

<file path=ppt/activeX/activeX30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Далее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1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212;5001"/>
  <ax:ocxPr ax:name="Picture">
    <ax:picture r:id="rId1"/>
  </ax:ocxPr>
</ax:ocx>
</file>

<file path=ppt/activeX/activeX32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212;5001"/>
  <ax:ocxPr ax:name="Picture">
    <ax:picture r:id="rId1"/>
  </ax:ocxPr>
</ax:ocx>
</file>

<file path=ppt/activeX/activeX33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рове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4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Далее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формы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6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виды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типы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основы "/>
  <ax:ocxPr ax:name="GroupName" ax:value="Slide2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9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5212;5186"/>
  <ax:ocxPr ax:name="Picture">
    <ax:picture r:id="rId1"/>
  </ax:ocxPr>
</ax:ocx>
</file>

<file path=ppt/activeX/activeX4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4604;5001"/>
  <ax:ocxPr ax:name="Picture">
    <ax:picture r:id="rId1"/>
  </ax:ocxPr>
</ax:ocx>
</file>

<file path=ppt/activeX/activeX40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6006;5186"/>
  <ax:ocxPr ax:name="Picture">
    <ax:picture r:id="rId1"/>
  </ax:ocxPr>
</ax:ocx>
</file>

<file path=ppt/activeX/activeX4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Повтор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4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147483661"/>
  <ax:ocxPr ax:name="Caption" ax:value="Завершить"/>
  <ax:ocxPr ax:name="Size" ax:value="5001;1376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43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2593;3413"/>
  <ax:ocxPr ax:name="Picture">
    <ax:picture r:id="rId1"/>
  </ax:ocxPr>
</ax:ocx>
</file>

<file path=ppt/activeX/activeX44.xml><?xml version="1.0" encoding="utf-8"?>
<ax:ocx xmlns:ax="http://schemas.microsoft.com/office/2006/activeX" xmlns:r="http://schemas.openxmlformats.org/officeDocument/2006/relationships" ax:classid="{4C599241-6926-101B-9992-00000B65C6F9}" ax:persistence="persistPropertyBag">
  <ax:ocxPr ax:name="Size" ax:value="4604;2990"/>
  <ax:ocxPr ax:name="Picture">
    <ax:picture r:id="rId1"/>
  </ax:ocxPr>
</ax:ocx>
</file>

<file path=ppt/activeX/activeX45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255"/>
  <ax:ocxPr ax:name="BackColor" ax:value="16777215"/>
  <ax:ocxPr ax:name="Size" ax:value="3413;3201"/>
  <ax:ocxPr ax:name="FontName" ax:value="Arial"/>
  <ax:ocxPr ax:name="FontEffects" ax:value="1073741825"/>
  <ax:ocxPr ax:name="FontHeight" ax:value="1440"/>
  <ax:ocxPr ax:name="FontCharSet" ax:value="204"/>
  <ax:ocxPr ax:name="FontPitchAndFamily" ax:value="2"/>
  <ax:ocxPr ax:name="ParagraphAlign" ax:value="3"/>
  <ax:ocxPr ax:name="FontWeight" ax:value="700"/>
</ax:ocx>
</file>

<file path=ppt/activeX/activeX5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9208;1773"/>
  <ax:ocxPr ax:name="Value" ax:value="0"/>
  <ax:ocxPr ax:name="Caption" ax:value="введение ребенки в мир музыки с радостью и улыбкой  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activeX/activeX6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9208;2011"/>
  <ax:ocxPr ax:name="Value" ax:value="0"/>
  <ax:ocxPr ax:name="Caption" ax:value="формирование музыкальной культуры детей дошкольного возраста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activeX/activeX7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9208;1773"/>
  <ax:ocxPr ax:name="Value" ax:value="0"/>
  <ax:ocxPr ax:name="Caption" ax:value="формирование русской народной культуры"/>
  <ax:ocxPr ax:name="GroupName" ax:value="Slide2"/>
  <ax:ocxPr ax:name="FontName" ax:value="Arial"/>
  <ax:ocxPr ax:name="FontEffects" ax:value="1073741825"/>
  <ax:ocxPr ax:name="FontHeight" ax:value="315"/>
  <ax:ocxPr ax:name="FontCharSet" ax:value="204"/>
  <ax:ocxPr ax:name="FontPitchAndFamily" ax:value="2"/>
  <ax:ocxPr ax:name="ParagraphAlign" ax:value="3"/>
  <ax:ocxPr ax:name="FontWeight" ax:value="700"/>
</ax:ocx>
</file>

<file path=ppt/activeX/activeX8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9208;2461"/>
  <ax:ocxPr ax:name="Value" ax:value="0"/>
  <ax:ocxPr ax:name="Caption" ax:value="развитие умений, способностей, качеств личности"/>
  <ax:ocxPr ax:name="GroupName" ax:value="Slide2"/>
  <ax:ocxPr ax:name="FontName" ax:value="Arial"/>
  <ax:ocxPr ax:name="FontEffects" ax:value="1073741825"/>
  <ax:ocxPr ax:name="FontHeight" ax:value="315"/>
  <ax:ocxPr ax:name="FontCharSet" ax:value="204"/>
  <ax:ocxPr ax:name="FontPitchAndFamily" ax:value="2"/>
  <ax:ocxPr ax:name="ParagraphAlign" ax:value="3"/>
  <ax:ocxPr ax:name="FontWeight" ax:value="700"/>
</ax:ocx>
</file>

<file path=ppt/activeX/activeX9.xml><?xml version="1.0" encoding="utf-8"?>
<ax:ocx xmlns:ax="http://schemas.microsoft.com/office/2006/activeX" xmlns:r="http://schemas.openxmlformats.org/officeDocument/2006/relationships" ax:classid="{8BD21D50-EC42-11CE-9E0D-00AA006002F3}" ax:persistence="persistPropertyBag">
  <ax:ocxPr ax:name="BackColor" ax:value="16777215"/>
  <ax:ocxPr ax:name="ForeColor" ax:value="8388608"/>
  <ax:ocxPr ax:name="DisplayStyle" ax:value="5"/>
  <ax:ocxPr ax:name="Size" ax:value="8017;1270"/>
  <ax:ocxPr ax:name="Value" ax:value="0"/>
  <ax:ocxPr ax:name="Caption" ax:value="все сотрудники детского сада"/>
  <ax:ocxPr ax:name="GroupName" ax:value="Slide2"/>
  <ax:ocxPr ax:name="FontName" ax:value="Arial"/>
  <ax:ocxPr ax:name="FontEffects" ax:value="1073741825"/>
  <ax:ocxPr ax:name="FontHeight" ax:value="285"/>
  <ax:ocxPr ax:name="FontCharSet" ax:value="204"/>
  <ax:ocxPr ax:name="FontPitchAndFamily" ax:value="2"/>
  <ax:ocxPr ax:name="ParagraphAlign" ax:value="3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2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5267B50A-FEB4-4735-B0F5-07000941784C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E7FDE46E-362E-493A-8DEE-EB40D8F159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7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5.xml"/><Relationship Id="rId3" Type="http://schemas.openxmlformats.org/officeDocument/2006/relationships/control" Target="../activeX/activeX10.xml"/><Relationship Id="rId7" Type="http://schemas.openxmlformats.org/officeDocument/2006/relationships/control" Target="../activeX/activeX1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3.xml"/><Relationship Id="rId5" Type="http://schemas.openxmlformats.org/officeDocument/2006/relationships/control" Target="../activeX/activeX12.xml"/><Relationship Id="rId10" Type="http://schemas.openxmlformats.org/officeDocument/2006/relationships/slideLayout" Target="../slideLayouts/slideLayout6.xml"/><Relationship Id="rId4" Type="http://schemas.openxmlformats.org/officeDocument/2006/relationships/control" Target="../activeX/activeX11.xml"/><Relationship Id="rId9" Type="http://schemas.openxmlformats.org/officeDocument/2006/relationships/control" Target="../activeX/activeX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3.xml"/><Relationship Id="rId3" Type="http://schemas.openxmlformats.org/officeDocument/2006/relationships/control" Target="../activeX/activeX18.xml"/><Relationship Id="rId7" Type="http://schemas.openxmlformats.org/officeDocument/2006/relationships/control" Target="../activeX/activeX22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1.xml"/><Relationship Id="rId5" Type="http://schemas.openxmlformats.org/officeDocument/2006/relationships/control" Target="../activeX/activeX20.xml"/><Relationship Id="rId10" Type="http://schemas.openxmlformats.org/officeDocument/2006/relationships/slideLayout" Target="../slideLayouts/slideLayout6.xml"/><Relationship Id="rId4" Type="http://schemas.openxmlformats.org/officeDocument/2006/relationships/control" Target="../activeX/activeX19.xml"/><Relationship Id="rId9" Type="http://schemas.openxmlformats.org/officeDocument/2006/relationships/control" Target="../activeX/activeX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1.xml"/><Relationship Id="rId3" Type="http://schemas.openxmlformats.org/officeDocument/2006/relationships/control" Target="../activeX/activeX26.xml"/><Relationship Id="rId7" Type="http://schemas.openxmlformats.org/officeDocument/2006/relationships/control" Target="../activeX/activeX30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9.xml"/><Relationship Id="rId5" Type="http://schemas.openxmlformats.org/officeDocument/2006/relationships/control" Target="../activeX/activeX28.xml"/><Relationship Id="rId10" Type="http://schemas.openxmlformats.org/officeDocument/2006/relationships/slideLayout" Target="../slideLayouts/slideLayout7.xml"/><Relationship Id="rId4" Type="http://schemas.openxmlformats.org/officeDocument/2006/relationships/control" Target="../activeX/activeX27.xml"/><Relationship Id="rId9" Type="http://schemas.openxmlformats.org/officeDocument/2006/relationships/control" Target="../activeX/activeX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9.xml"/><Relationship Id="rId3" Type="http://schemas.openxmlformats.org/officeDocument/2006/relationships/control" Target="../activeX/activeX34.xml"/><Relationship Id="rId7" Type="http://schemas.openxmlformats.org/officeDocument/2006/relationships/control" Target="../activeX/activeX38.xml"/><Relationship Id="rId2" Type="http://schemas.openxmlformats.org/officeDocument/2006/relationships/control" Target="../activeX/activeX33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37.xml"/><Relationship Id="rId5" Type="http://schemas.openxmlformats.org/officeDocument/2006/relationships/control" Target="../activeX/activeX36.xml"/><Relationship Id="rId10" Type="http://schemas.openxmlformats.org/officeDocument/2006/relationships/slideLayout" Target="../slideLayouts/slideLayout6.xml"/><Relationship Id="rId4" Type="http://schemas.openxmlformats.org/officeDocument/2006/relationships/control" Target="../activeX/activeX35.xml"/><Relationship Id="rId9" Type="http://schemas.openxmlformats.org/officeDocument/2006/relationships/control" Target="../activeX/activeX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2.xml"/><Relationship Id="rId7" Type="http://schemas.openxmlformats.org/officeDocument/2006/relationships/slideLayout" Target="../slideLayouts/slideLayout7.xml"/><Relationship Id="rId2" Type="http://schemas.openxmlformats.org/officeDocument/2006/relationships/control" Target="../activeX/activeX41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45.xml"/><Relationship Id="rId5" Type="http://schemas.openxmlformats.org/officeDocument/2006/relationships/control" Target="../activeX/activeX44.xml"/><Relationship Id="rId4" Type="http://schemas.openxmlformats.org/officeDocument/2006/relationships/control" Target="../activeX/activeX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  <a:prstGeom prst="flowChartPredefinedProcess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Тест «Дошколята и музыка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3357586" cy="26432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Тест составила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Ковтун Ирина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Музыкальный руководитель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МБДОУ детский сад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«Малышок»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Березово-ХМАО-Югра</a:t>
            </a:r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3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142984"/>
            <a:ext cx="199072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P2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142984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F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286256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127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0800000" flipV="1">
            <a:off x="2571736" y="381834"/>
            <a:ext cx="6357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Определите цель программы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«Музыкальные шедевры» О.П.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адыновой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ontrols>
      <p:control spid="1030" name="CommandButton1" r:id="rId2" imgW="1800360" imgH="495360"/>
      <p:control spid="1031" name="CommandButton2" r:id="rId3" imgW="1800360" imgH="495360"/>
      <p:control spid="1043" name="Image1" r:id="rId4" imgW="1800360" imgH="1876320"/>
      <p:control spid="1044" name="Image2" r:id="rId5" imgW="1657440" imgH="1800360"/>
      <p:control spid="1046" name="otv1_1" r:id="rId6" imgW="3314880" imgH="638280"/>
      <p:control spid="1047" name="otv1_2" r:id="rId7" imgW="3314880" imgH="723960"/>
      <p:control spid="1048" name="otv1_3" r:id="rId8" imgW="3314880" imgH="638280"/>
      <p:control spid="1049" name="otv1_4" r:id="rId9" imgW="3314880" imgH="8859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625606" cy="8315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Субъектами педагогического процесса в ДОУ являются:</a:t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controls>
      <p:control spid="15362" name="otv1_1" r:id="rId2" imgW="2886120" imgH="457200"/>
      <p:control spid="15363" name="otv1_2" r:id="rId3" imgW="2886120" imgH="457200"/>
      <p:control spid="15364" name="otv1_3" r:id="rId4" imgW="2886120" imgH="457200"/>
      <p:control spid="15365" name="otv1_4" r:id="rId5" imgW="2886120" imgH="457200"/>
      <p:control spid="15366" name="CommandButton1" r:id="rId6" imgW="1800360" imgH="495360"/>
      <p:control spid="15367" name="CommandButton2" r:id="rId7" imgW="1800360" imgH="495360"/>
      <p:control spid="15372" name="Image1" r:id="rId8" imgW="1876320" imgH="1800360"/>
      <p:control spid="15373" name="Image2" r:id="rId9" imgW="1943280" imgH="1800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10432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357290" y="285728"/>
            <a:ext cx="76925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 высказывания: «Кем бы ни стал в дальнейшем ребенок – музыкантом или врачом,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ученым или рабочим, задача педагога – воспитывать в нем творческое начало,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творческое мышление» 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ontrols>
      <p:control spid="17410" name="otv1_1" r:id="rId2" imgW="2886120" imgH="457200"/>
      <p:control spid="17411" name="otv1_2" r:id="rId3" imgW="2886120" imgH="457200"/>
      <p:control spid="17412" name="otv1_3" r:id="rId4" imgW="2886120" imgH="457200"/>
      <p:control spid="17413" name="otv1_4" r:id="rId5" imgW="2886120" imgH="457200"/>
      <p:control spid="17414" name="CommandButton1" r:id="rId6" imgW="1800360" imgH="495360"/>
      <p:control spid="17415" name="CommandButton2" r:id="rId7" imgW="1800360" imgH="495360"/>
      <p:control spid="17419" name="Image1" r:id="rId8" imgW="1943280" imgH="1800360"/>
      <p:control spid="17420" name="Image2" r:id="rId9" imgW="1943280" imgH="1800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 rot="10800000" flipV="1">
            <a:off x="1214414" y="392254"/>
            <a:ext cx="5500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37A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работе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37A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музыкально-художественному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37A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воспитанию важно учитывать</a:t>
            </a:r>
            <a:r>
              <a:rPr lang="ru-RU" sz="2000" b="1" dirty="0" smtClean="0">
                <a:solidFill>
                  <a:srgbClr val="437A8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37A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особенности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ontrols>
      <p:control spid="21506" name="otv1_1" r:id="rId2" imgW="2886120" imgH="457200"/>
      <p:control spid="21507" name="otv1_2" r:id="rId3" imgW="2886120" imgH="457200"/>
      <p:control spid="21508" name="otv1_3" r:id="rId4" imgW="2886120" imgH="457200"/>
      <p:control spid="21509" name="otv1_4" r:id="rId5" imgW="2886120" imgH="428760"/>
      <p:control spid="21510" name="CommandButton1" r:id="rId6" imgW="1800360" imgH="495360"/>
      <p:control spid="21511" name="CommandButton2" r:id="rId7" imgW="1800360" imgH="495360"/>
      <p:control spid="21515" name="Image1" r:id="rId8" imgW="1876320" imgH="1800360"/>
      <p:control spid="21516" name="Image2" r:id="rId9" imgW="1876320" imgH="1800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11424" cy="9030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</a:rPr>
              <a:t>Музыкальные занятия, праздничные утренники, развлечения это: </a:t>
            </a:r>
            <a:endParaRPr lang="ru-RU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12474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controls>
      <p:control spid="22534" name="CommandButton1" r:id="rId2" imgW="1800360" imgH="495360"/>
      <p:control spid="22535" name="CommandButton2" r:id="rId3" imgW="1800360" imgH="495360"/>
      <p:control spid="22540" name="otv1_1" r:id="rId4" imgW="2886120" imgH="457200"/>
      <p:control spid="22541" name="otv1_2" r:id="rId5" imgW="2886120" imgH="457200"/>
      <p:control spid="22542" name="otv1_3" r:id="rId6" imgW="2886120" imgH="457200"/>
      <p:control spid="22543" name="otv1_4" r:id="rId7" imgW="2886120" imgH="457200"/>
      <p:control spid="22544" name="Image1" r:id="rId8" imgW="1876320" imgH="1866960"/>
      <p:control spid="22545" name="Image2" r:id="rId9" imgW="2162160" imgH="18669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41277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Тест «Дошколята  и музыка»             закончен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348880"/>
            <a:ext cx="21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Ваша оценка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</p:spTree>
    <p:controls>
      <p:control spid="18438" name="CommandButton1" r:id="rId2" imgW="1800360" imgH="495360"/>
      <p:control spid="18439" name="CommandButton2" r:id="rId3" imgW="1800360" imgH="495360"/>
      <p:control spid="18440" name="Image2" r:id="rId4" imgW="933480" imgH="1228680"/>
      <p:control spid="18441" name="Image1" r:id="rId5" imgW="1657440" imgH="1076400"/>
      <p:control spid="18442" name="Label1" r:id="rId6" imgW="1228680" imgH="1152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759</TotalTime>
  <Words>91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Symphony</vt:lpstr>
      <vt:lpstr>Тест «Дошколята и музыка»</vt:lpstr>
      <vt:lpstr>Слайд 2</vt:lpstr>
      <vt:lpstr> Субъектами педагогического процесса в ДОУ являются: </vt:lpstr>
      <vt:lpstr>«»</vt:lpstr>
      <vt:lpstr>Слайд 5</vt:lpstr>
      <vt:lpstr>«Музыкальные занятия, праздничные утренники, развлечения это: 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malishok</cp:lastModifiedBy>
  <cp:revision>81</cp:revision>
  <dcterms:created xsi:type="dcterms:W3CDTF">2012-05-23T16:22:17Z</dcterms:created>
  <dcterms:modified xsi:type="dcterms:W3CDTF">2012-09-01T17:04:06Z</dcterms:modified>
</cp:coreProperties>
</file>