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86" r:id="rId3"/>
    <p:sldId id="287" r:id="rId4"/>
    <p:sldId id="288" r:id="rId5"/>
    <p:sldId id="256" r:id="rId6"/>
    <p:sldId id="264" r:id="rId7"/>
    <p:sldId id="266" r:id="rId8"/>
    <p:sldId id="267" r:id="rId9"/>
    <p:sldId id="269" r:id="rId10"/>
    <p:sldId id="271" r:id="rId11"/>
    <p:sldId id="272" r:id="rId12"/>
    <p:sldId id="277" r:id="rId13"/>
    <p:sldId id="274" r:id="rId14"/>
    <p:sldId id="275" r:id="rId15"/>
    <p:sldId id="276" r:id="rId16"/>
    <p:sldId id="278" r:id="rId17"/>
    <p:sldId id="280" r:id="rId18"/>
    <p:sldId id="279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28" autoAdjust="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E7267A-62F3-4829-AC0C-BD1AE09D14BC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D8A984-F93A-4F68-A4AA-26191E159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сюша\Documents\Для презентации\девоч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0"/>
            <a:ext cx="5661061" cy="6971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136904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Happy English</a:t>
            </a:r>
            <a:endParaRPr lang="ru-RU" sz="66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сюша\Documents\Для презентации\gallery_10853936f736bfec4b91e7ce33c67a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-60618"/>
            <a:ext cx="5040559" cy="69792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сюша\Documents\Для презентации\43_261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Ксюша\Documents\Для презентации\1245053660_1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сюша\Documents\Для презентации\20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Ксюша\Documents\Для презентации\post-221-1285736854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сюша\Documents\Для презентации\garderoyale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398860"/>
            <a:ext cx="9143999" cy="60602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Ксюша\Documents\Для презентации\0_1ccf8_b51d110f_XL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Ксюша\Documents\Для презентации\Royal.crescent.aerial.bath.ar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Ксюша\Documents\Для презентации\4140_Trafalgar Sq Nigel You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42071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Ксюша\Documents\Для презентации\madame_tussaud_amsterdam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899592" y="0"/>
            <a:ext cx="7620000" cy="5715000"/>
          </a:xfrm>
          <a:prstGeom prst="rect">
            <a:avLst/>
          </a:prstGeom>
          <a:noFill/>
        </p:spPr>
      </p:pic>
      <p:pic>
        <p:nvPicPr>
          <p:cNvPr id="26627" name="Picture 3" descr="C:\Users\Ксюша\Documents\Для презентации\242_55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43" y="1237281"/>
            <a:ext cx="8468129" cy="5620720"/>
          </a:xfrm>
          <a:prstGeom prst="rect">
            <a:avLst/>
          </a:prstGeom>
          <a:noFill/>
        </p:spPr>
      </p:pic>
      <p:pic>
        <p:nvPicPr>
          <p:cNvPr id="26628" name="Picture 4" descr="C:\Users\Ксюша\Documents\Для презентации\cab43616e93c79b150dafa41427e4f4e_3f29daa62ac6d0b81e1499eb5bbab75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692696"/>
            <a:ext cx="78359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сюшечка\Мои документы\лунт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136904" cy="6147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Ксюша\Documents\Для презентации\big05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-2145"/>
            <a:ext cx="9141143" cy="68601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Ксюша\Documents\Для презентации\t512qe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3603848" cy="6331762"/>
          </a:xfrm>
          <a:prstGeom prst="rect">
            <a:avLst/>
          </a:prstGeom>
          <a:noFill/>
        </p:spPr>
      </p:pic>
      <p:pic>
        <p:nvPicPr>
          <p:cNvPr id="28675" name="Picture 3" descr="C:\Users\Ксюша\Documents\Для презентации\lychshue_photo_princesu_dianu_he_readmas.ru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4139" y="0"/>
            <a:ext cx="4649861" cy="65527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Ксюша\Documents\Для презентации\xeokdhwcepxpbnta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779912" y="188640"/>
            <a:ext cx="5216128" cy="3912096"/>
          </a:xfrm>
          <a:prstGeom prst="rect">
            <a:avLst/>
          </a:prstGeom>
          <a:noFill/>
        </p:spPr>
      </p:pic>
      <p:pic>
        <p:nvPicPr>
          <p:cNvPr id="29699" name="Picture 3" descr="C:\Users\Ксюша\Documents\Для презентации\0_62275_e4cf3169_XXL.jpe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0" y="404664"/>
            <a:ext cx="4957564" cy="3610400"/>
          </a:xfrm>
          <a:prstGeom prst="rect">
            <a:avLst/>
          </a:prstGeom>
          <a:noFill/>
        </p:spPr>
      </p:pic>
      <p:pic>
        <p:nvPicPr>
          <p:cNvPr id="29700" name="Picture 4" descr="C:\Users\Ксюша\Documents\Для презентации\1-1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1115616" y="2451100"/>
            <a:ext cx="6858000" cy="4406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Ксюша\Documents\Для презентации\prince-william-and-catherine-middleton-official-picture-pic-hugo-burnand-clarence-house-pa-image-3-683085082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5158" y="260648"/>
            <a:ext cx="8970574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сюшечка\Мои документы\Mickey-Mouse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0"/>
            <a:ext cx="4248472" cy="566462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Mickey Mouse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сюшечка\Мои документы\винн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15416"/>
            <a:ext cx="9144000" cy="74137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1000" contras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896054" cy="1427584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THE UNITED KINGDOM OF GREAT BRITAIN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AND NORTHEN IRELAND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ru-RU" i="1" dirty="0" err="1" smtClean="0">
                <a:solidFill>
                  <a:srgbClr val="FF0000"/>
                </a:solidFill>
              </a:rPr>
              <a:t>вЕЛИКОБРИТАНИЯ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сюша\Documents\Для презентации\uk_map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0"/>
            <a:ext cx="497677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сюша\Documents\Для презентации\1276172765_b_garden_33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сюша\Documents\Для презентации\image-45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932040" y="0"/>
            <a:ext cx="4148478" cy="6858000"/>
          </a:xfrm>
          <a:prstGeom prst="rect">
            <a:avLst/>
          </a:prstGeom>
          <a:noFill/>
        </p:spPr>
      </p:pic>
      <p:pic>
        <p:nvPicPr>
          <p:cNvPr id="11267" name="Picture 3" descr="C:\Users\Ксюша\Documents\Для презентации\девоч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332656"/>
            <a:ext cx="4966013" cy="62400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сюша\Documents\Для презентации\лонд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5527" y="-236971"/>
            <a:ext cx="9359527" cy="70949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сюша\Documents\Для презентации\71324607_1298832922_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727" y="260648"/>
            <a:ext cx="9157727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13</Words>
  <Application>Microsoft Office PowerPoint</Application>
  <PresentationFormat>Экран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Mickey Mouse</vt:lpstr>
      <vt:lpstr>Слайд 4</vt:lpstr>
      <vt:lpstr>THE UNITED KINGDOM OF GREAT BRITAIN AND NORTHEN IRELAND вЕЛИКОБРИТАНИЯ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KINGDOM OF GREAT BRITAIN вЕЛИКОБРИТАНИЯ</dc:title>
  <dc:creator>Ксюша</dc:creator>
  <cp:lastModifiedBy>Димитрий</cp:lastModifiedBy>
  <cp:revision>22</cp:revision>
  <dcterms:created xsi:type="dcterms:W3CDTF">2011-10-17T13:17:01Z</dcterms:created>
  <dcterms:modified xsi:type="dcterms:W3CDTF">2012-11-02T13:57:34Z</dcterms:modified>
</cp:coreProperties>
</file>