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1" r:id="rId4"/>
    <p:sldId id="270" r:id="rId5"/>
    <p:sldId id="258" r:id="rId6"/>
    <p:sldId id="263" r:id="rId7"/>
    <p:sldId id="267" r:id="rId8"/>
    <p:sldId id="272" r:id="rId9"/>
    <p:sldId id="273" r:id="rId10"/>
    <p:sldId id="274" r:id="rId11"/>
    <p:sldId id="260" r:id="rId12"/>
    <p:sldId id="271" r:id="rId13"/>
    <p:sldId id="266" r:id="rId14"/>
    <p:sldId id="268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valdi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valdi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valdi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valdi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valdi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valdi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valdi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valdi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valdi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90" autoAdjust="0"/>
  </p:normalViewPr>
  <p:slideViewPr>
    <p:cSldViewPr>
      <p:cViewPr>
        <p:scale>
          <a:sx n="66" d="100"/>
          <a:sy n="66" d="100"/>
        </p:scale>
        <p:origin x="-15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DCB3F9E-B6D0-425A-8CA3-17C02340A4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1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C1699AA-58D9-4102-87A9-5B1F3A56D1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4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ECD51-CF4F-4192-8A98-75E28F7C4EC7}" type="slidenum">
              <a:rPr lang="ru-RU"/>
              <a:pPr/>
              <a:t>1</a:t>
            </a:fld>
            <a:endParaRPr 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95764-E3E5-4111-9624-024C6FD8971C}" type="slidenum">
              <a:rPr lang="ru-RU"/>
              <a:pPr/>
              <a:t>13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0F08B-6134-4C33-966E-84C1260B9A2A}" type="slidenum">
              <a:rPr lang="ru-RU"/>
              <a:pPr/>
              <a:t>14</a:t>
            </a:fld>
            <a:endParaRPr 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1D694-B9FF-4402-9409-E48303ACAF02}" type="slidenum">
              <a:rPr lang="ru-RU"/>
              <a:pPr/>
              <a:t>2</a:t>
            </a:fld>
            <a:endParaRPr lang="ru-RU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31630-31AA-43B2-BB33-ED2D8379BF32}" type="slidenum">
              <a:rPr lang="ru-RU"/>
              <a:pPr/>
              <a:t>3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DC630-74D8-4357-BE3B-4C7A2A6C26EB}" type="slidenum">
              <a:rPr lang="ru-RU"/>
              <a:pPr/>
              <a:t>4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B4681-A96D-4BDB-9773-0E6C916775A7}" type="slidenum">
              <a:rPr lang="ru-RU"/>
              <a:pPr/>
              <a:t>5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59827-A14E-4E8E-AC31-9D187B54F304}" type="slidenum">
              <a:rPr lang="ru-RU"/>
              <a:pPr/>
              <a:t>6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CDE36-62D7-4B30-A4E9-C86C7CDB0D23}" type="slidenum">
              <a:rPr lang="ru-RU"/>
              <a:pPr/>
              <a:t>7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C6094-72F1-475B-843B-D0B7C8BF757E}" type="slidenum">
              <a:rPr lang="ru-RU"/>
              <a:pPr/>
              <a:t>11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A3882-4E7C-4DA0-8194-620D95DC3285}" type="slidenum">
              <a:rPr lang="ru-RU"/>
              <a:pPr/>
              <a:t>12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78F04C-71AE-4A6D-B6BC-F3ACD6421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53E15-2C89-43B0-A7F5-95CF52A5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8C082-C5DE-4DDA-9321-BF4CD7B0F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273F-4E58-43EA-886B-37FD3BF7A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A83B37-240C-4FB4-97E7-D35A67B31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71F9B-054E-42A1-9E5C-82B1BA812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16DB9-762E-4612-BC7A-5261E65B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5FEA8-7394-4CD6-9A30-AD8C2ED19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13AD0-E283-4534-9E6B-F882B8FD9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EA6269-17B2-467A-A458-1CD6B7D2B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9FCB-75C2-451D-9AB8-3D05E58C1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5D69C6-8B57-43A9-B419-ACED9D80D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1" y="333375"/>
            <a:ext cx="3500463" cy="4238633"/>
          </a:xfrm>
        </p:spPr>
        <p:txBody>
          <a:bodyPr/>
          <a:lstStyle/>
          <a:p>
            <a:pPr algn="ctr"/>
            <a:r>
              <a:rPr lang="ru-RU" dirty="0" err="1" smtClean="0">
                <a:latin typeface="Vivaldi" pitchFamily="66" charset="0"/>
              </a:rPr>
              <a:t>Габдулла</a:t>
            </a:r>
            <a:r>
              <a:rPr lang="ru-RU" dirty="0" smtClean="0">
                <a:latin typeface="Vivaldi" pitchFamily="66" charset="0"/>
              </a:rPr>
              <a:t> </a:t>
            </a:r>
            <a:r>
              <a:rPr lang="ru-RU" dirty="0">
                <a:latin typeface="Vivaldi" pitchFamily="66" charset="0"/>
              </a:rPr>
              <a:t>Тукай</a:t>
            </a:r>
            <a:br>
              <a:rPr lang="ru-RU" dirty="0">
                <a:latin typeface="Vivaldi" pitchFamily="66" charset="0"/>
              </a:rPr>
            </a:br>
            <a:r>
              <a:rPr lang="ru-RU" dirty="0">
                <a:latin typeface="Vivaldi" pitchFamily="66" charset="0"/>
              </a:rPr>
              <a:t>(1886-1913)-</a:t>
            </a:r>
            <a:r>
              <a:rPr lang="ru-RU" dirty="0"/>
              <a:t> татарский народный поэт </a:t>
            </a:r>
          </a:p>
        </p:txBody>
      </p:sp>
      <p:pic>
        <p:nvPicPr>
          <p:cNvPr id="6" name="Picture 19" descr="портр г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219605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«Бала бел</a:t>
            </a:r>
            <a:r>
              <a:rPr lang="tt-RU" dirty="0" smtClean="0"/>
              <a:t>ән күбәләк”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(Ребенок и Бабочка)</a:t>
            </a:r>
            <a:endParaRPr lang="ru-RU" dirty="0"/>
          </a:p>
        </p:txBody>
      </p:sp>
      <p:pic>
        <p:nvPicPr>
          <p:cNvPr id="1026" name="Picture 2" descr="C:\Users\Walentina.WalentinaPC\Desktop\татарский язык\габдулла тукай\тукай\бала белэн кубэлэ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9" y="1838484"/>
            <a:ext cx="5917235" cy="4733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7813"/>
            <a:ext cx="4114800" cy="25796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Тукай </a:t>
            </a:r>
            <a:r>
              <a:rPr lang="ru-RU" sz="4000" dirty="0"/>
              <a:t>прожил всего 27 </a:t>
            </a:r>
            <a:r>
              <a:rPr lang="ru-RU" sz="4000" dirty="0" smtClean="0"/>
              <a:t>лет</a:t>
            </a:r>
            <a:endParaRPr lang="ru-RU" sz="4000" dirty="0"/>
          </a:p>
        </p:txBody>
      </p:sp>
      <p:pic>
        <p:nvPicPr>
          <p:cNvPr id="4098" name="Picture 2" descr="C:\Users\Walentina.WalentinaPC\Desktop\татарский язык\габдулла тукай\system\foto\29.t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500594" cy="546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Могила Тукая в Казани</a:t>
            </a:r>
          </a:p>
        </p:txBody>
      </p:sp>
      <p:pic>
        <p:nvPicPr>
          <p:cNvPr id="107524" name="Picture 4" descr="Габдулла Тукай кабере - Могила Габдуллы Тука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857365"/>
            <a:ext cx="4500594" cy="4786346"/>
          </a:xfrm>
          <a:noFill/>
          <a:ln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7813"/>
            <a:ext cx="8964488" cy="558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</a:t>
            </a:r>
            <a:r>
              <a:rPr lang="ru-RU" dirty="0" err="1" smtClean="0"/>
              <a:t>Г.Тукая</a:t>
            </a:r>
            <a:endParaRPr lang="ru-RU" dirty="0"/>
          </a:p>
        </p:txBody>
      </p:sp>
      <p:pic>
        <p:nvPicPr>
          <p:cNvPr id="4098" name="Picture 2" descr="G:\тукай\447627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560840" cy="56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5829312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Г.Тукай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«Родной язык»</a:t>
            </a:r>
            <a:endParaRPr lang="ru-RU" sz="4000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000" b="1" dirty="0" smtClean="0"/>
          </a:p>
          <a:p>
            <a:pPr algn="ctr">
              <a:buFont typeface="Wingdings" pitchFamily="2" charset="2"/>
              <a:buNone/>
            </a:pPr>
            <a:endParaRPr lang="ru-RU" sz="2000" b="1" dirty="0" smtClean="0"/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О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язык, родной, певучий! О родительская речь!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Что ещё на свете знал я, что сумел я уберечь!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Колыбель мою качая, тихо-тихо пела мать,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Подрастая, сказки бабушки я начал понимать…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О язык мой, мы навечно неразлучные друзья,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С детства стала мне понятна, радость и печаль твоя.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О язык мой, как сердечно я молился в первый раз: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Помоги, шептал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, -  помилуй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мать с отцом,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</a:rPr>
              <a:t>  помилуй нас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…</a:t>
            </a:r>
            <a:endParaRPr lang="ru-RU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«Колыбельная песня»</a:t>
            </a:r>
            <a:endParaRPr lang="ru-RU" dirty="0"/>
          </a:p>
        </p:txBody>
      </p:sp>
      <p:pic>
        <p:nvPicPr>
          <p:cNvPr id="2050" name="Picture 2" descr="C:\Users\Walentina.WalentinaPC\Desktop\тукай  2013 г\Spokoynoy_nochi_2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429552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/>
              <a:t>“Кызыклы шәкерт”</a:t>
            </a:r>
            <a:br>
              <a:rPr lang="tt-RU" dirty="0" smtClean="0"/>
            </a:br>
            <a:r>
              <a:rPr lang="tt-RU" dirty="0" smtClean="0"/>
              <a:t>(Забавный ученик)</a:t>
            </a:r>
            <a:endParaRPr lang="ru-RU" dirty="0"/>
          </a:p>
        </p:txBody>
      </p:sp>
      <p:pic>
        <p:nvPicPr>
          <p:cNvPr id="1026" name="Picture 2" descr="C:\Users\Walentina.WalentinaPC\Desktop\тукай  2013 г\d0b7d0b0d0b1d0b0d0b2d0bdd18bd0b9-d183d187d0b5d0bdd0b8d0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551" y="1609725"/>
            <a:ext cx="6453408" cy="5162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«Бала бел</a:t>
            </a:r>
            <a:r>
              <a:rPr lang="tt-RU" dirty="0" smtClean="0"/>
              <a:t>ән күбәләк”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(Ребенок и Бабочка)</a:t>
            </a:r>
            <a:endParaRPr lang="ru-RU" dirty="0"/>
          </a:p>
        </p:txBody>
      </p:sp>
      <p:pic>
        <p:nvPicPr>
          <p:cNvPr id="1026" name="Picture 2" descr="C:\Users\Walentina.WalentinaPC\Desktop\татарский язык\габдулла тукай\тукай\бала белэн кубэлэ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9" y="1838484"/>
            <a:ext cx="5917235" cy="4733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Маленький </a:t>
            </a:r>
            <a:r>
              <a:rPr lang="ru-RU" sz="3200" dirty="0" err="1"/>
              <a:t>Габдулла</a:t>
            </a:r>
            <a:r>
              <a:rPr lang="ru-RU" sz="3200" dirty="0"/>
              <a:t> рано лишился родителей</a:t>
            </a:r>
            <a:r>
              <a:rPr lang="ru-RU" sz="3200" dirty="0" smtClean="0"/>
              <a:t>. Его </a:t>
            </a:r>
            <a:r>
              <a:rPr lang="ru-RU" sz="3200" dirty="0"/>
              <a:t>воспитали чужие люди.</a:t>
            </a:r>
          </a:p>
        </p:txBody>
      </p:sp>
      <p:pic>
        <p:nvPicPr>
          <p:cNvPr id="1026" name="Picture 2" descr="C:\Users\Walentina.WalentinaPC\Desktop\татарский язык\габдулла тукай\system\foto\6.t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4214842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77813"/>
            <a:ext cx="6715172" cy="150811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Дом в </a:t>
            </a:r>
            <a:r>
              <a:rPr lang="ru-RU" sz="2800" dirty="0" err="1"/>
              <a:t>Кырлае</a:t>
            </a:r>
            <a:r>
              <a:rPr lang="ru-RU" sz="2800" dirty="0"/>
              <a:t> дяди </a:t>
            </a:r>
            <a:r>
              <a:rPr lang="ru-RU" sz="2800" dirty="0" err="1" smtClean="0"/>
              <a:t>Сагъди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Здесь маленький </a:t>
            </a:r>
            <a:r>
              <a:rPr lang="ru-RU" sz="2800" dirty="0" err="1"/>
              <a:t>Габдулла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начинает учиться. </a:t>
            </a:r>
          </a:p>
        </p:txBody>
      </p:sp>
      <p:pic>
        <p:nvPicPr>
          <p:cNvPr id="2050" name="Picture 2" descr="C:\Users\Walentina.WalentinaPC\Desktop\татарский язык\габдулла тукай\system\foto\14.t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3"/>
            <a:ext cx="5000660" cy="4906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115196" cy="13230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Маленький </a:t>
            </a:r>
            <a:r>
              <a:rPr lang="ru-RU" sz="4000" dirty="0" err="1" smtClean="0"/>
              <a:t>апуш</a:t>
            </a:r>
            <a:r>
              <a:rPr lang="ru-RU" sz="4000" dirty="0" smtClean="0"/>
              <a:t> и дядя </a:t>
            </a:r>
            <a:r>
              <a:rPr lang="ru-RU" sz="4000" dirty="0" err="1" smtClean="0"/>
              <a:t>Сагъди</a:t>
            </a:r>
            <a:endParaRPr lang="ru-RU" sz="4000" dirty="0"/>
          </a:p>
        </p:txBody>
      </p:sp>
      <p:pic>
        <p:nvPicPr>
          <p:cNvPr id="3074" name="Picture 2" descr="C:\Users\Walentina.WalentinaPC\Desktop\татарский язык\габдулла тукай\system\foto\19.tc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5286412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Уральске с сестрой </a:t>
            </a:r>
            <a:r>
              <a:rPr lang="ru-RU" sz="3200" dirty="0" err="1" smtClean="0"/>
              <a:t>Газизой</a:t>
            </a:r>
            <a:endParaRPr lang="ru-RU" sz="3200" dirty="0"/>
          </a:p>
        </p:txBody>
      </p:sp>
      <p:pic>
        <p:nvPicPr>
          <p:cNvPr id="5" name="Picture 7" descr="tuk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5173671" cy="5662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572560" cy="1508113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Габлулла</a:t>
            </a:r>
            <a:r>
              <a:rPr lang="ru-RU" sz="2400" dirty="0" smtClean="0"/>
              <a:t> Тукай - автор </a:t>
            </a:r>
            <a:r>
              <a:rPr lang="ru-RU" sz="2400" dirty="0"/>
              <a:t>известной поэмы «</a:t>
            </a:r>
            <a:r>
              <a:rPr lang="ru-RU" sz="2400" dirty="0" err="1"/>
              <a:t>Шурале</a:t>
            </a:r>
            <a:r>
              <a:rPr lang="ru-RU" sz="2400" dirty="0"/>
              <a:t>»(Леший).</a:t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Он написал 13 книг </a:t>
            </a:r>
            <a:r>
              <a:rPr lang="ru-RU" sz="2400" dirty="0" smtClean="0"/>
              <a:t>для детей</a:t>
            </a:r>
            <a:endParaRPr lang="ru-RU" sz="2400" dirty="0"/>
          </a:p>
        </p:txBody>
      </p:sp>
      <p:pic>
        <p:nvPicPr>
          <p:cNvPr id="4" name="Picture 4" descr="visksst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6286544" cy="42376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«Су </a:t>
            </a:r>
            <a:r>
              <a:rPr lang="ru-RU" sz="3200" dirty="0" err="1" smtClean="0"/>
              <a:t>анасы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(Водяная)</a:t>
            </a:r>
            <a:endParaRPr lang="ru-RU" sz="32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Font typeface="Wingdings" pitchFamily="2" charset="2"/>
              <a:buNone/>
            </a:pPr>
            <a:r>
              <a:rPr lang="ru-RU" sz="2400" dirty="0"/>
              <a:t>			    																					</a:t>
            </a:r>
          </a:p>
        </p:txBody>
      </p:sp>
      <p:pic>
        <p:nvPicPr>
          <p:cNvPr id="1026" name="Picture 2" descr="G:\тукай\су ана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2565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«Кәҗә белән сарык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(Коза и Баран)</a:t>
            </a:r>
            <a:endParaRPr lang="ru-RU" dirty="0"/>
          </a:p>
        </p:txBody>
      </p:sp>
      <p:pic>
        <p:nvPicPr>
          <p:cNvPr id="2050" name="Picture 2" descr="G:\тукай\сары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8" y="1609725"/>
            <a:ext cx="4068186" cy="51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/>
              <a:t>“Кызыклы шәкерт”</a:t>
            </a:r>
            <a:br>
              <a:rPr lang="tt-RU" dirty="0" smtClean="0"/>
            </a:br>
            <a:r>
              <a:rPr lang="tt-RU" dirty="0" smtClean="0"/>
              <a:t>(Забавный ученик)</a:t>
            </a:r>
            <a:endParaRPr lang="ru-RU" dirty="0"/>
          </a:p>
        </p:txBody>
      </p:sp>
      <p:pic>
        <p:nvPicPr>
          <p:cNvPr id="1026" name="Picture 2" descr="C:\Users\Walentina.WalentinaPC\Desktop\тукай  2013 г\d0b7d0b0d0b1d0b0d0b2d0bdd18bd0b9-d183d187d0b5d0bdd0b8d0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551" y="1609725"/>
            <a:ext cx="6453408" cy="5162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391</TotalTime>
  <Words>165</Words>
  <Application>Microsoft Office PowerPoint</Application>
  <PresentationFormat>Экран (4:3)</PresentationFormat>
  <Paragraphs>40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Габдулла Тукай (1886-1913)- татарский народный поэт </vt:lpstr>
      <vt:lpstr>  Маленький Габдулла рано лишился родителей. Его воспитали чужие люди.</vt:lpstr>
      <vt:lpstr>Дом в Кырлае дяди Сагъди. Здесь маленький Габдулла начинает учиться. </vt:lpstr>
      <vt:lpstr>Маленький апуш и дядя Сагъди</vt:lpstr>
      <vt:lpstr>В Уральске с сестрой Газизой</vt:lpstr>
      <vt:lpstr>Габлулла Тукай - автор известной поэмы «Шурале»(Леший).  Он написал 13 книг для детей</vt:lpstr>
      <vt:lpstr>«Су анасы» (Водяная)</vt:lpstr>
      <vt:lpstr>«Кәҗә белән сарык» (Коза и Баран)</vt:lpstr>
      <vt:lpstr>“Кызыклы шәкерт” (Забавный ученик)</vt:lpstr>
      <vt:lpstr>«Бала белән күбәләк” (Ребенок и Бабочка)</vt:lpstr>
      <vt:lpstr>   Тукай прожил всего 27 лет</vt:lpstr>
      <vt:lpstr>Могила Тукая в Казани</vt:lpstr>
      <vt:lpstr>Памятник Г.Тукая</vt:lpstr>
      <vt:lpstr>     Г.Тукай «Родной язык»</vt:lpstr>
      <vt:lpstr>«Колыбельная песня»</vt:lpstr>
      <vt:lpstr>“Кызыклы шәкерт” (Забавный ученик)</vt:lpstr>
      <vt:lpstr>«Бала белән күбәләк” (Ребенок и Бабочка)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Gulnaz</cp:lastModifiedBy>
  <cp:revision>56</cp:revision>
  <dcterms:created xsi:type="dcterms:W3CDTF">2009-07-17T10:30:58Z</dcterms:created>
  <dcterms:modified xsi:type="dcterms:W3CDTF">2013-04-21T09:02:42Z</dcterms:modified>
</cp:coreProperties>
</file>