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8" r:id="rId8"/>
    <p:sldId id="274" r:id="rId9"/>
    <p:sldId id="278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0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C4044-304B-4753-8135-FC2D2086C532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49DB9-34F5-4909-9E67-9F735C587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42" y="285720"/>
            <a:ext cx="5829300" cy="2643206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ПО НРАВСТВЕННО-ПАТРИОТИЧЕСКОМУ ВОСПИТАНИЮ ДЕТЕЙ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«НАРОДНАЯ ИГРУШКА- МАТРЕШКА»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600" dirty="0">
              <a:solidFill>
                <a:srgbClr val="CC99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8" y="5072066"/>
            <a:ext cx="4800600" cy="233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user\Рабочий стол\фото 2010-201\матрешка\IMG_3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4000496"/>
            <a:ext cx="5073753" cy="38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26319" y="3657601"/>
            <a:ext cx="4860131" cy="4129109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РАБОТЫ</a:t>
            </a:r>
          </a:p>
          <a:p>
            <a:pPr lvl="0"/>
            <a:r>
              <a:rPr lang="ru-RU" b="1" dirty="0" smtClean="0">
                <a:solidFill>
                  <a:schemeClr val="accent1"/>
                </a:solidFill>
              </a:rPr>
              <a:t>Подготовительный (сентябрь- октябрь)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 определение объектов изучения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 подбор литературы, иллюстраций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 подготовка материалов для изо деятельности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Исследовательский ( ноябрь- март)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 ознакомление с историей матрешки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 ознакомление с национальными костюмами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 изучение художественных элементов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 составление орнаментов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 продуктивная деятельность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Заключительный (апрель)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обобщение результатов работы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сбор коллекции игрушек- матрешек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изготовление «Семейной матрешки»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оформление экспозиции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- праздник национальной игрушки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ЦЕЛЬ. </a:t>
            </a:r>
            <a:r>
              <a:rPr lang="ru-RU" sz="2000" dirty="0" smtClean="0"/>
              <a:t>Воспитывать интерес к истории России.  </a:t>
            </a:r>
            <a:r>
              <a:rPr lang="ru-RU" sz="2000" dirty="0" err="1" smtClean="0"/>
              <a:t>ПриобщАть</a:t>
            </a:r>
            <a:r>
              <a:rPr lang="ru-RU" sz="2000" dirty="0" smtClean="0"/>
              <a:t> дошкольников к истории русского прикладного искусства, дать им основы законов композиции, способствовать развитию творчества через ознакомление с народной игрушкой 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Documents and Settings\user\Рабочий стол\фото 2010-201\матрешка\IMG_0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36" y="1500166"/>
            <a:ext cx="403211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71744" y="914400"/>
            <a:ext cx="4000506" cy="7213600"/>
          </a:xfrm>
        </p:spPr>
        <p:txBody>
          <a:bodyPr>
            <a:normAutofit fontScale="55000" lnSpcReduction="2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Научные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Познакомить с историей матрешки как народного промысла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Выяснить географию и особенности национального сувенира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Развивать сенсорные навыки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Дать представление о цветовой гармонии</a:t>
            </a:r>
            <a:endParaRPr lang="ru-RU" sz="1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endParaRPr lang="ru-RU" sz="2000" dirty="0" smtClean="0">
              <a:solidFill>
                <a:srgbClr val="0070C0"/>
              </a:solidFill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Мировоззренческие 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Помочь увидеть необычное в обычном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Показать связь мира природы с миром человека</a:t>
            </a:r>
            <a:endParaRPr lang="ru-RU" sz="1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 </a:t>
            </a:r>
            <a:endParaRPr lang="ru-RU" sz="2000" dirty="0" smtClean="0">
              <a:solidFill>
                <a:srgbClr val="0070C0"/>
              </a:solidFill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Духовно- нравственные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Обогатить  кругозор детей об игрушке как образе материнства, семьи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Поддерживать естественный интерес и любознательность детей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Получать радость от узнавания нового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Учить сотрудничать , уважать свой и чужой труд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Развивать эмоциональную сферу</a:t>
            </a:r>
            <a:endParaRPr lang="ru-RU" sz="1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 </a:t>
            </a:r>
            <a:endParaRPr lang="ru-RU" sz="2000" dirty="0" smtClean="0">
              <a:solidFill>
                <a:srgbClr val="0070C0"/>
              </a:solidFill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Практические 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Освоить некоторые классические художественные элементы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Изучить связь между особенностями орнамента и национального костюма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Разработать собственные образцы росписи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Создать коллекцию игрушек</a:t>
            </a:r>
            <a:endParaRPr lang="ru-RU" sz="1800" dirty="0" smtClean="0">
              <a:solidFill>
                <a:srgbClr val="0070C0"/>
              </a:solidFill>
            </a:endParaRPr>
          </a:p>
          <a:p>
            <a:pPr lvl="1"/>
            <a:r>
              <a:rPr lang="ru-RU" sz="2400" dirty="0" smtClean="0">
                <a:solidFill>
                  <a:srgbClr val="0070C0"/>
                </a:solidFill>
              </a:rPr>
              <a:t>Оформить мини-музей «Матрешка»</a:t>
            </a:r>
            <a:endParaRPr lang="ru-RU" sz="18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8" y="2500298"/>
            <a:ext cx="2428868" cy="5596483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Участники. </a:t>
            </a:r>
            <a:r>
              <a:rPr lang="ru-RU" sz="2200" dirty="0" smtClean="0"/>
              <a:t>Воспитанники младшей, средней, старшей, подготовительной групп, педагоги, родители.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285720"/>
            <a:ext cx="6400800" cy="214314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ПРАКТИЧЕСКИЙ ВЫХОД.</a:t>
            </a:r>
            <a:r>
              <a:rPr lang="ru-RU" sz="1800" b="1" dirty="0" smtClean="0">
                <a:solidFill>
                  <a:schemeClr val="accent1"/>
                </a:solidFill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- изготовление «Семейной матрешки»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- оформление мини-музея Матрешки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b="1" dirty="0" smtClean="0">
                <a:solidFill>
                  <a:schemeClr val="accent1"/>
                </a:solidFill>
              </a:rPr>
              <a:t>- проведение праздника национальной игрушки.</a:t>
            </a:r>
            <a:br>
              <a:rPr lang="ru-RU" sz="1800" b="1" dirty="0" smtClean="0">
                <a:solidFill>
                  <a:schemeClr val="accent1"/>
                </a:solidFill>
              </a:rPr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Documents and Settings\user\Рабочий стол\фото 2010-201\матрешка\IMG_1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" y="2835063"/>
            <a:ext cx="6172200" cy="4631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фото 2010-201\матрешка\IMG_1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571472"/>
            <a:ext cx="3792108" cy="2844000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фото 2010-201\матрешка\IMG_1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16" y="4214810"/>
            <a:ext cx="3984112" cy="29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Рабочий стол\фото 2010-201\матрешка\IMG_1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" y="2835063"/>
            <a:ext cx="6172200" cy="4631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user\Рабочий стол\фото 2010-201\матрешка\IMG_2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" y="2835063"/>
            <a:ext cx="6172200" cy="4631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 2010-201\матрешка\IMG_3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571472"/>
            <a:ext cx="5073752" cy="38052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фото 2010-201\матрешка\IMG_3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4572000"/>
            <a:ext cx="3153695" cy="23652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фото 2010-201\матрешка\IMG_3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6000760"/>
            <a:ext cx="3153695" cy="236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149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ПО НРАВСТВЕННО-ПАТРИОТИЧЕСКОМУ ВОСПИТАНИЮ ДЕТЕЙ «НАРОДНАЯ ИГРУШКА- МАТРЕШКА» </vt:lpstr>
      <vt:lpstr>  </vt:lpstr>
      <vt:lpstr>ЦЕЛЬ. Воспитывать интерес к истории России.  ПриобщАть дошкольников к истории русского прикладного искусства, дать им основы законов композиции, способствовать развитию творчества через ознакомление с народной игрушкой . </vt:lpstr>
      <vt:lpstr>Слайд 4</vt:lpstr>
      <vt:lpstr>   ПРАКТИЧЕСКИЙ ВЫХОД. - изготовление «Семейной матрешки» - оформление мини-музея Матрешки - проведение праздника национальной игрушки.  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НРАВСТВЕННО-ПАТРИОТИЧЕСКОМУ ВОСПИТАНИЮ ДЕТЕЙ «НАРОДНАЯ ИГРУШКА- МАТРЕШКА»</dc:title>
  <dc:creator>user</dc:creator>
  <cp:lastModifiedBy>USER</cp:lastModifiedBy>
  <cp:revision>17</cp:revision>
  <dcterms:created xsi:type="dcterms:W3CDTF">2011-01-17T14:09:26Z</dcterms:created>
  <dcterms:modified xsi:type="dcterms:W3CDTF">2012-11-04T13:21:05Z</dcterms:modified>
</cp:coreProperties>
</file>