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81F26E-264B-4DE6-87B1-1C2D920D864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548D4-1988-4C48-8E45-D49B36D1AD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КВН  по  математике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2  КЛАСС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КЛУБ  ВЕСЁЛЫХ  МАТЕМАТИКОВ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РАЗМИНКА  КОМАНД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в  конверте  задания 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1. </a:t>
            </a:r>
            <a:r>
              <a:rPr lang="ru-RU" dirty="0"/>
              <a:t>Отгадайте-ка,  ребятки, что за цифра – акробатка?</a:t>
            </a:r>
          </a:p>
          <a:p>
            <a:pPr>
              <a:buNone/>
            </a:pPr>
            <a:r>
              <a:rPr lang="ru-RU" dirty="0"/>
              <a:t>    Если на голову встанет – ровно на три меньше станет. </a:t>
            </a:r>
            <a:r>
              <a:rPr lang="ru-RU" i="1" dirty="0">
                <a:solidFill>
                  <a:srgbClr val="7030A0"/>
                </a:solidFill>
              </a:rPr>
              <a:t>Ответ: цифра 6.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2. </a:t>
            </a:r>
            <a:r>
              <a:rPr lang="ru-RU" dirty="0"/>
              <a:t>Зайцу дали 8 морковок. Он съел все, кроме 5. Сколько морковок осталось?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7030A0"/>
                </a:solidFill>
              </a:rPr>
              <a:t>Ответ</a:t>
            </a:r>
            <a:r>
              <a:rPr lang="ru-RU" i="1" dirty="0">
                <a:solidFill>
                  <a:srgbClr val="7030A0"/>
                </a:solidFill>
              </a:rPr>
              <a:t>: осталось 5 морковок.</a:t>
            </a:r>
          </a:p>
          <a:p>
            <a:pPr>
              <a:buNone/>
            </a:pPr>
            <a:r>
              <a:rPr lang="ru-RU" i="1" dirty="0"/>
              <a:t>3. </a:t>
            </a:r>
            <a:r>
              <a:rPr lang="ru-RU" dirty="0"/>
              <a:t>Ире и Лене вместе 12 лет. Причём Ира на 10 лет старше Лены. Сколько лет Ире и сколько лет Лене? </a:t>
            </a:r>
            <a:r>
              <a:rPr lang="ru-RU" i="1" dirty="0">
                <a:solidFill>
                  <a:srgbClr val="7030A0"/>
                </a:solidFill>
              </a:rPr>
              <a:t>Ответ: Ире – 11 лет, а Лене – 1год.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ТАК  ПРОХОДИТ  РАЗМИНКА  КОМАНД.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РЕБЯТА  ВСЕ  ВМЕСТЕ  СТАРАЮТСЯ  ОТВЕТИТЬ  НА  ВОПРОСЫ  ЗАДАНИЙ. ОНИ  СПОРЯТ  И  ПРИХОДЯТ  К  КАКОМУ  ТО  РЕЗУЛЬТАТУ.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C:\Documents and Settings\Пользователь\Мои документы\КВМ\S402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00108"/>
            <a:ext cx="2438400" cy="182880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Мои документы\КВМ\S402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2438400" cy="1828800"/>
          </a:xfrm>
          <a:prstGeom prst="rect">
            <a:avLst/>
          </a:prstGeom>
          <a:noFill/>
        </p:spPr>
      </p:pic>
      <p:pic>
        <p:nvPicPr>
          <p:cNvPr id="6148" name="Picture 4" descr="C:\Documents and Settings\Пользователь\Мои документы\КВМ\S402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000372"/>
            <a:ext cx="2438400" cy="1828800"/>
          </a:xfrm>
          <a:prstGeom prst="rect">
            <a:avLst/>
          </a:prstGeom>
          <a:noFill/>
        </p:spPr>
      </p:pic>
      <p:pic>
        <p:nvPicPr>
          <p:cNvPr id="6150" name="Picture 6" descr="C:\Documents and Settings\Пользователь\Мои документы\КВМ\S402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000372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СОРЕВНОВАНИЕ – ЭСТАФЕТА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« Я считаю до 10, а могу до 20»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отдельном листе для каждой команды написаны примеры для счёта.( от 1 до 20).</a:t>
            </a:r>
          </a:p>
          <a:p>
            <a:r>
              <a:rPr lang="ru-RU" i="1" dirty="0">
                <a:solidFill>
                  <a:srgbClr val="00B050"/>
                </a:solidFill>
              </a:rPr>
              <a:t>11 – 6    7 + 5    16 – 9    8 + 5    18 – 9    5 + 9    14 – 7   </a:t>
            </a:r>
            <a:r>
              <a:rPr lang="ru-RU" i="1" dirty="0" smtClean="0">
                <a:solidFill>
                  <a:srgbClr val="00B050"/>
                </a:solidFill>
              </a:rPr>
              <a:t>       </a:t>
            </a:r>
            <a:r>
              <a:rPr lang="ru-RU" i="1" dirty="0">
                <a:solidFill>
                  <a:srgbClr val="00B050"/>
                </a:solidFill>
              </a:rPr>
              <a:t>3 + 8     15 – 6     8 + 6</a:t>
            </a:r>
          </a:p>
          <a:p>
            <a:r>
              <a:rPr lang="ru-RU" dirty="0"/>
              <a:t>Каждый член команды подбегает к листку и считает </a:t>
            </a:r>
            <a:r>
              <a:rPr lang="ru-RU" dirty="0" smtClean="0"/>
              <a:t> 1 </a:t>
            </a:r>
            <a:r>
              <a:rPr lang="ru-RU" dirty="0"/>
              <a:t>пример ,возвращается назад и </a:t>
            </a:r>
            <a:r>
              <a:rPr lang="ru-RU" dirty="0" smtClean="0"/>
              <a:t>передаёт  </a:t>
            </a:r>
            <a:r>
              <a:rPr lang="ru-RU" dirty="0"/>
              <a:t>ручку следующему игроку. Какая команда быстрее и правильнее решит все примеры.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СОРЕВНОВАНИЕ - ЭСТАФЕТА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ПОБЕЖДАЕТ  ТА  КОМАНДА, КОТОРАЯ  БЫСТРЕЕ  ВСЕХ  И  ПРИВИЛЬНО  РЕШИТ  ВСЕ  ПРИМЕРЫ.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C:\Documents and Settings\Пользователь\Мои документы\КВМ\S402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85794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i="1" dirty="0" smtClean="0">
                <a:solidFill>
                  <a:srgbClr val="C00000"/>
                </a:solidFill>
              </a:rPr>
              <a:t>«ВОПРОС  СОПЕРНИКУ»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dirty="0" smtClean="0"/>
              <a:t>Команда </a:t>
            </a:r>
            <a:r>
              <a:rPr lang="ru-RU" i="1" dirty="0" smtClean="0">
                <a:solidFill>
                  <a:srgbClr val="C00000"/>
                </a:solidFill>
              </a:rPr>
              <a:t>«КВАДРАТ»</a:t>
            </a:r>
          </a:p>
          <a:p>
            <a:pPr>
              <a:buNone/>
            </a:pPr>
            <a:r>
              <a:rPr lang="ru-RU" dirty="0" smtClean="0"/>
              <a:t>   « Что  воскликнул  Архимед,  погружаясь  в  ванну  с  водой?»</a:t>
            </a:r>
          </a:p>
          <a:p>
            <a:pPr>
              <a:buNone/>
            </a:pPr>
            <a:r>
              <a:rPr lang="ru-RU" sz="2000" i="1" dirty="0" smtClean="0"/>
              <a:t>Ответ на этот вопрос дал Блинов Никита</a:t>
            </a:r>
            <a:r>
              <a:rPr lang="ru-RU" sz="2400" i="1" dirty="0" smtClean="0"/>
              <a:t>. Он не только назвал слово         </a:t>
            </a:r>
            <a:r>
              <a:rPr lang="ru-RU" sz="2400" i="1" dirty="0" smtClean="0">
                <a:solidFill>
                  <a:srgbClr val="C00000"/>
                </a:solidFill>
              </a:rPr>
              <a:t>« эврика!», </a:t>
            </a:r>
            <a:r>
              <a:rPr lang="ru-RU" sz="2400" i="1" dirty="0" smtClean="0"/>
              <a:t>но и ещё точно назвал закон Архимеда. </a:t>
            </a:r>
            <a:endParaRPr lang="ru-RU" sz="24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8194" name="Picture 2" descr="C:\Documents and Settings\Пользователь\Мои документы\КВМ\S402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i="1" dirty="0" smtClean="0">
                <a:solidFill>
                  <a:srgbClr val="C00000"/>
                </a:solidFill>
              </a:rPr>
              <a:t>«ВОПРОС  СОПЕРНИКУ»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Команда </a:t>
            </a:r>
            <a:r>
              <a:rPr lang="ru-RU" i="1" dirty="0" smtClean="0">
                <a:solidFill>
                  <a:srgbClr val="C00000"/>
                </a:solidFill>
              </a:rPr>
              <a:t>«КРУГ»</a:t>
            </a:r>
          </a:p>
          <a:p>
            <a:pPr>
              <a:buNone/>
            </a:pPr>
            <a:r>
              <a:rPr lang="ru-RU" dirty="0" smtClean="0"/>
              <a:t> «</a:t>
            </a:r>
            <a:r>
              <a:rPr lang="ru-RU" sz="2400" dirty="0" smtClean="0"/>
              <a:t>Посмотрите  внимательно  на  ребус. Какое  слово  здесь  зашифровано?»</a:t>
            </a:r>
          </a:p>
          <a:p>
            <a:pPr>
              <a:buNone/>
            </a:pPr>
            <a:r>
              <a:rPr lang="ru-RU" sz="2000" i="1" dirty="0" smtClean="0"/>
              <a:t>    Зашифровано слово </a:t>
            </a:r>
            <a:r>
              <a:rPr lang="ru-RU" sz="2000" i="1" dirty="0" smtClean="0">
                <a:solidFill>
                  <a:srgbClr val="C00000"/>
                </a:solidFill>
              </a:rPr>
              <a:t>«треугольник». </a:t>
            </a:r>
            <a:r>
              <a:rPr lang="ru-RU" sz="2000" i="1" dirty="0" smtClean="0"/>
              <a:t>Правильный ответ дала Мишулина Полина.</a:t>
            </a:r>
            <a:endParaRPr lang="ru-RU" sz="20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Пользователь\Мои документы\КВМ\S402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i="1" dirty="0" smtClean="0">
                <a:solidFill>
                  <a:srgbClr val="C00000"/>
                </a:solidFill>
              </a:rPr>
              <a:t>«ВОПРОС  СОПЕРНИКУ»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Команда </a:t>
            </a:r>
            <a:r>
              <a:rPr lang="ru-RU" i="1" dirty="0" smtClean="0">
                <a:solidFill>
                  <a:srgbClr val="C00000"/>
                </a:solidFill>
              </a:rPr>
              <a:t>«РАЗ, ДВА»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«Чего нет в России, но есть в Москве. Нет в Петербурге, но есть на Неве?»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Ответить на этот вопрос не смог никто. А ответ был такой:             </a:t>
            </a:r>
            <a:r>
              <a:rPr lang="ru-RU" sz="2400" i="1" dirty="0" smtClean="0">
                <a:solidFill>
                  <a:srgbClr val="C00000"/>
                </a:solidFill>
              </a:rPr>
              <a:t>« буквы «а» и «в».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Documents and Settings\Пользователь\Мои документы\КВМ\S402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i="1" dirty="0" smtClean="0">
                <a:solidFill>
                  <a:srgbClr val="C00000"/>
                </a:solidFill>
              </a:rPr>
              <a:t>«ВОПРОС  СОПЕРНИКУ»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Команда </a:t>
            </a:r>
            <a:r>
              <a:rPr lang="ru-RU" i="1" dirty="0" smtClean="0">
                <a:solidFill>
                  <a:srgbClr val="C00000"/>
                </a:solidFill>
              </a:rPr>
              <a:t>«ИКС плюс ИГРЕК»</a:t>
            </a:r>
          </a:p>
          <a:p>
            <a:pPr>
              <a:buNone/>
            </a:pPr>
            <a:r>
              <a:rPr lang="ru-RU" sz="2000" i="1" dirty="0" smtClean="0"/>
              <a:t>  «Упрямый ослик идёт домой. Каждый час он проходит  3км вперёд и 1км назад. За сколько часов он дойдёт домой, если весь путь до дома составлял 10км.»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 Ответ: за 5 часов.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Пользователь\Мои документы\КВМ\S402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i="1" dirty="0" smtClean="0">
                <a:solidFill>
                  <a:srgbClr val="0070C0"/>
                </a:solidFill>
              </a:rPr>
              <a:t>задачи  на  смекалку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1. </a:t>
            </a:r>
            <a:r>
              <a:rPr lang="ru-RU" dirty="0" smtClean="0"/>
              <a:t>Есть у нашего Андрейки шесть монет по 2 копейки.</a:t>
            </a:r>
          </a:p>
          <a:p>
            <a:pPr>
              <a:buNone/>
            </a:pPr>
            <a:r>
              <a:rPr lang="ru-RU" dirty="0" smtClean="0"/>
              <a:t>  Для покупки сладкой плюшки. Сколько денег у Андрюшки? </a:t>
            </a:r>
            <a:r>
              <a:rPr lang="ru-RU" i="1" dirty="0" smtClean="0">
                <a:solidFill>
                  <a:srgbClr val="0070C0"/>
                </a:solidFill>
              </a:rPr>
              <a:t>( 12 копеек).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2. </a:t>
            </a:r>
            <a:r>
              <a:rPr lang="ru-RU" dirty="0" smtClean="0"/>
              <a:t>Две весёлые мартышки покупать ходили книжки.</a:t>
            </a:r>
          </a:p>
          <a:p>
            <a:pPr>
              <a:buNone/>
            </a:pPr>
            <a:r>
              <a:rPr lang="ru-RU" dirty="0" smtClean="0"/>
              <a:t>    И купили книг по пять, чтобы было что читать.</a:t>
            </a:r>
          </a:p>
          <a:p>
            <a:pPr>
              <a:buNone/>
            </a:pPr>
            <a:r>
              <a:rPr lang="ru-RU" dirty="0" smtClean="0"/>
              <a:t>    Только глупые мартышки сосчитать не могут книжки.</a:t>
            </a:r>
          </a:p>
          <a:p>
            <a:pPr>
              <a:buNone/>
            </a:pPr>
            <a:r>
              <a:rPr lang="ru-RU" dirty="0" smtClean="0"/>
              <a:t>    Ты мартышкам помоги. Сколько книг у них скажи?    </a:t>
            </a:r>
            <a:r>
              <a:rPr lang="ru-RU" i="1" dirty="0" smtClean="0">
                <a:solidFill>
                  <a:srgbClr val="0070C0"/>
                </a:solidFill>
              </a:rPr>
              <a:t>( 10 книг).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Задачи  на  смекалку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3. </a:t>
            </a:r>
            <a:r>
              <a:rPr lang="ru-RU" dirty="0" smtClean="0"/>
              <a:t>Посадила бабка в печь пирожки с капустой печь.</a:t>
            </a:r>
          </a:p>
          <a:p>
            <a:pPr>
              <a:buNone/>
            </a:pPr>
            <a:r>
              <a:rPr lang="ru-RU" dirty="0" smtClean="0"/>
              <a:t>    Для  Наташи, Тани, Вани, Юли, Оли, Гали, Тани.</a:t>
            </a:r>
          </a:p>
          <a:p>
            <a:pPr>
              <a:buNone/>
            </a:pPr>
            <a:r>
              <a:rPr lang="ru-RU" dirty="0" smtClean="0"/>
              <a:t>    Пирожки уже готовы. Да ещё один пирог кот под лавку   уволок.</a:t>
            </a:r>
          </a:p>
          <a:p>
            <a:pPr>
              <a:buNone/>
            </a:pPr>
            <a:r>
              <a:rPr lang="ru-RU" dirty="0" smtClean="0"/>
              <a:t>    Да в печи 4 штуки. Пироги считают внуки.</a:t>
            </a:r>
          </a:p>
          <a:p>
            <a:pPr>
              <a:buNone/>
            </a:pPr>
            <a:r>
              <a:rPr lang="ru-RU" dirty="0" smtClean="0"/>
              <a:t>    Если можешь, помоги. Сосчитай им пироги.                    </a:t>
            </a:r>
            <a:r>
              <a:rPr lang="ru-RU" dirty="0" smtClean="0">
                <a:solidFill>
                  <a:srgbClr val="0070C0"/>
                </a:solidFill>
              </a:rPr>
              <a:t>( 7 + 1 + 4 = 12)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4. </a:t>
            </a:r>
            <a:r>
              <a:rPr lang="ru-RU" dirty="0" smtClean="0"/>
              <a:t>Сеть тяну, рыбу ловлю. Попалось  немало: 7 окуней, 10 карасей, 1 </a:t>
            </a:r>
            <a:r>
              <a:rPr lang="ru-RU" dirty="0" err="1" smtClean="0"/>
              <a:t>ершок</a:t>
            </a:r>
            <a:r>
              <a:rPr lang="ru-RU" dirty="0" smtClean="0"/>
              <a:t> – и тот с горшок. Уху варю, всех угощу. Сколько рыб я сварю? </a:t>
            </a:r>
            <a:r>
              <a:rPr lang="ru-RU" i="1" dirty="0" smtClean="0">
                <a:solidFill>
                  <a:srgbClr val="0070C0"/>
                </a:solidFill>
              </a:rPr>
              <a:t>( 7 + 10 + 1 = 18)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УЧИТЕЛЬ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</a:t>
            </a:r>
            <a:r>
              <a:rPr lang="ru-RU" sz="4000" dirty="0">
                <a:solidFill>
                  <a:srgbClr val="002060"/>
                </a:solidFill>
              </a:rPr>
              <a:t>Друзья, на  КВМ  </a:t>
            </a:r>
            <a:r>
              <a:rPr lang="ru-RU" sz="4000" dirty="0" smtClean="0">
                <a:solidFill>
                  <a:srgbClr val="002060"/>
                </a:solidFill>
              </a:rPr>
              <a:t>весёлый                              Мы </a:t>
            </a:r>
            <a:r>
              <a:rPr lang="ru-RU" sz="4000" dirty="0">
                <a:solidFill>
                  <a:srgbClr val="002060"/>
                </a:solidFill>
              </a:rPr>
              <a:t>с  вами  </a:t>
            </a:r>
            <a:r>
              <a:rPr lang="ru-RU" sz="4000" dirty="0" smtClean="0">
                <a:solidFill>
                  <a:srgbClr val="002060"/>
                </a:solidFill>
              </a:rPr>
              <a:t>собрались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4000" dirty="0">
                <a:solidFill>
                  <a:srgbClr val="002060"/>
                </a:solidFill>
              </a:rPr>
              <a:t>Мы  очень  ждали  этой  </a:t>
            </a:r>
            <a:r>
              <a:rPr lang="ru-RU" sz="4000" dirty="0" smtClean="0">
                <a:solidFill>
                  <a:srgbClr val="002060"/>
                </a:solidFill>
              </a:rPr>
              <a:t>встречи                       </a:t>
            </a:r>
            <a:r>
              <a:rPr lang="ru-RU" sz="4000" dirty="0">
                <a:solidFill>
                  <a:srgbClr val="002060"/>
                </a:solidFill>
              </a:rPr>
              <a:t>И  постарались, как  могли.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Задачи  на  смекалку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5. </a:t>
            </a:r>
            <a:r>
              <a:rPr lang="ru-RU" dirty="0" smtClean="0"/>
              <a:t>В зоопарке он стоял, обезьянок всё считал,</a:t>
            </a:r>
          </a:p>
          <a:p>
            <a:pPr>
              <a:buNone/>
            </a:pPr>
            <a:r>
              <a:rPr lang="ru-RU" dirty="0" smtClean="0"/>
              <a:t>    Две играли на песке, три уселись на доске.</a:t>
            </a:r>
          </a:p>
          <a:p>
            <a:pPr>
              <a:buNone/>
            </a:pPr>
            <a:r>
              <a:rPr lang="ru-RU" dirty="0" smtClean="0"/>
              <a:t>    А 12 спинки грели. Сосчитать вы всех успели?            </a:t>
            </a:r>
            <a:r>
              <a:rPr lang="ru-RU" i="1" dirty="0" smtClean="0">
                <a:solidFill>
                  <a:srgbClr val="0070C0"/>
                </a:solidFill>
              </a:rPr>
              <a:t>(2 + 3 + 12 = 17)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6. </a:t>
            </a:r>
            <a:r>
              <a:rPr lang="ru-RU" dirty="0" smtClean="0"/>
              <a:t>В 9 сели в электричку мы на станции Пески,</a:t>
            </a:r>
          </a:p>
          <a:p>
            <a:pPr>
              <a:buNone/>
            </a:pPr>
            <a:r>
              <a:rPr lang="ru-RU" dirty="0" smtClean="0"/>
              <a:t>    А  в  12 , как обычно, прибыли на  </a:t>
            </a:r>
            <a:r>
              <a:rPr lang="ru-RU" dirty="0" err="1" smtClean="0"/>
              <a:t>Васюки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Сколько времени в пути были мы? Ответ найди.    </a:t>
            </a:r>
            <a:r>
              <a:rPr lang="ru-RU" i="1" dirty="0" smtClean="0">
                <a:solidFill>
                  <a:srgbClr val="0070C0"/>
                </a:solidFill>
              </a:rPr>
              <a:t>(12 – 9 = 3 часа)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Конкурс  капитанов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1.</a:t>
            </a:r>
            <a:r>
              <a:rPr lang="ru-RU" dirty="0" smtClean="0"/>
              <a:t>Каждый капитан получает 4 палочки. С их помощью нужно сложить число 7.    </a:t>
            </a:r>
          </a:p>
          <a:p>
            <a:pPr>
              <a:buNone/>
            </a:pPr>
            <a:r>
              <a:rPr lang="ru-RU" dirty="0" smtClean="0"/>
              <a:t>(за правильное  выполнение  задания – 2 балла. </a:t>
            </a:r>
            <a:r>
              <a:rPr lang="ru-RU" dirty="0" smtClean="0">
                <a:solidFill>
                  <a:srgbClr val="00B050"/>
                </a:solidFill>
              </a:rPr>
              <a:t>Ответ: римская 7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2. </a:t>
            </a:r>
            <a:r>
              <a:rPr lang="ru-RU" dirty="0" smtClean="0"/>
              <a:t>Мысленно переставить местами  буквы, чтобы получилось слово. ( за  ответ – 1 балл 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           Н…….И ……  А…… О…….Р…… Д…… ( РОДИНА)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3. </a:t>
            </a:r>
            <a:r>
              <a:rPr lang="ru-RU" dirty="0" smtClean="0"/>
              <a:t>Загадка: Чёрненькая,  </a:t>
            </a:r>
            <a:r>
              <a:rPr lang="ru-RU" dirty="0" err="1" smtClean="0"/>
              <a:t>хвостатенькая</a:t>
            </a:r>
            <a:r>
              <a:rPr lang="ru-RU" dirty="0" smtClean="0"/>
              <a:t>.  Не лает, не кусает, а из  класса в класс не  пускает. </a:t>
            </a:r>
            <a:r>
              <a:rPr lang="ru-RU" dirty="0" smtClean="0">
                <a:solidFill>
                  <a:srgbClr val="00B050"/>
                </a:solidFill>
              </a:rPr>
              <a:t>Ответ: двойка.</a:t>
            </a:r>
          </a:p>
          <a:p>
            <a:pPr>
              <a:buNone/>
            </a:pPr>
            <a:r>
              <a:rPr lang="ru-RU" dirty="0" smtClean="0"/>
              <a:t>   ( за ответ – 1 балл )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Поздравляем  команду -  победитель </a:t>
            </a:r>
            <a:br>
              <a:rPr lang="ru-RU" dirty="0" smtClean="0"/>
            </a:br>
            <a:r>
              <a:rPr lang="ru-RU" i="1" dirty="0" smtClean="0">
                <a:solidFill>
                  <a:srgbClr val="002060"/>
                </a:solidFill>
              </a:rPr>
              <a:t> «Раз, два»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Эта  команда  набрала  больше  всего  очков. И  большая  заслуга  в  этом  капитана  команды  Мишулиной  Полины.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 descr="C:\Documents and Settings\Пользователь\Мои документы\КВМ\S402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92867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УЧЕНИКИ :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chemeClr val="tx2"/>
                </a:solidFill>
              </a:rPr>
              <a:t>1.  Привет, друзья! сегодня в школе большой и интересный день.</a:t>
            </a:r>
          </a:p>
          <a:p>
            <a:pPr>
              <a:buNone/>
            </a:pPr>
            <a:r>
              <a:rPr lang="ru-RU" i="1" dirty="0">
                <a:solidFill>
                  <a:schemeClr val="tx2"/>
                </a:solidFill>
              </a:rPr>
              <a:t>      Мы приготовили весёлый, наш школьный </a:t>
            </a:r>
            <a:r>
              <a:rPr lang="ru-RU" i="1" dirty="0" smtClean="0">
                <a:solidFill>
                  <a:schemeClr val="tx2"/>
                </a:solidFill>
              </a:rPr>
              <a:t>  праздник </a:t>
            </a:r>
            <a:r>
              <a:rPr lang="ru-RU" i="1" dirty="0">
                <a:solidFill>
                  <a:schemeClr val="tx2"/>
                </a:solidFill>
              </a:rPr>
              <a:t>– КВМ.</a:t>
            </a:r>
          </a:p>
          <a:p>
            <a:pPr>
              <a:buNone/>
            </a:pPr>
            <a:r>
              <a:rPr lang="ru-RU" i="1" dirty="0">
                <a:solidFill>
                  <a:schemeClr val="tx2"/>
                </a:solidFill>
              </a:rPr>
              <a:t>2.   КВМ – соревнованье в остроумии и знании.</a:t>
            </a:r>
          </a:p>
          <a:p>
            <a:pPr>
              <a:buNone/>
            </a:pPr>
            <a:r>
              <a:rPr lang="ru-RU" i="1" dirty="0">
                <a:solidFill>
                  <a:schemeClr val="tx2"/>
                </a:solidFill>
              </a:rPr>
              <a:t>      Чтоб этот праздник – КВМ  вам по душе пришёлся всем,</a:t>
            </a:r>
          </a:p>
          <a:p>
            <a:pPr>
              <a:buNone/>
            </a:pPr>
            <a:r>
              <a:rPr lang="ru-RU" i="1" dirty="0">
                <a:solidFill>
                  <a:schemeClr val="tx2"/>
                </a:solidFill>
              </a:rPr>
              <a:t>      Нужно знания иметь прочные, быть весёлыми и находчивыми.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УЧЕНИКИ: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3.   И этот  КВМ сейчас науке посвящается,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       Что математикой у нас с любовью называется.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4.   Она поможет воспитать такую точность мысли,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       Чтоб в нашей жизни всё познать, измерить и исчислить.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0" dirty="0" smtClean="0">
                <a:solidFill>
                  <a:srgbClr val="7030A0"/>
                </a:solidFill>
              </a:rPr>
              <a:t>ПРИВЕТСТВИЕ  КОМАНД</a:t>
            </a:r>
            <a:endParaRPr lang="ru-RU" sz="4800" b="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ЗНАКОМИМСЯ  С  КОМАНДАМИ   И   ЧЛЕНАМИ  ЖЮРИ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</a:t>
            </a:r>
            <a:r>
              <a:rPr lang="ru-RU" i="1" dirty="0" smtClean="0">
                <a:solidFill>
                  <a:srgbClr val="00B050"/>
                </a:solidFill>
              </a:rPr>
              <a:t>«КВАДРАТ»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i="1" dirty="0">
                <a:solidFill>
                  <a:srgbClr val="00B050"/>
                </a:solidFill>
              </a:rPr>
              <a:t>ДЕВИЗ: </a:t>
            </a:r>
            <a:r>
              <a:rPr lang="ru-RU" dirty="0"/>
              <a:t>У нашего </a:t>
            </a: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00B050"/>
                </a:solidFill>
              </a:rPr>
              <a:t>«квадрата</a:t>
            </a:r>
            <a:r>
              <a:rPr lang="ru-RU" dirty="0">
                <a:solidFill>
                  <a:srgbClr val="00B050"/>
                </a:solidFill>
              </a:rPr>
              <a:t>» </a:t>
            </a:r>
            <a:r>
              <a:rPr lang="ru-RU" dirty="0"/>
              <a:t>все стороны равны.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dirty="0" smtClean="0"/>
              <a:t>  </a:t>
            </a:r>
            <a:r>
              <a:rPr lang="ru-RU" dirty="0"/>
              <a:t>Наши ребята дружбой сильны.</a:t>
            </a:r>
          </a:p>
          <a:p>
            <a:pPr>
              <a:buNone/>
            </a:pPr>
            <a:r>
              <a:rPr lang="ru-RU" sz="2600" i="1" dirty="0">
                <a:solidFill>
                  <a:srgbClr val="00B050"/>
                </a:solidFill>
              </a:rPr>
              <a:t>ПРИВЕТСТВИЕ: </a:t>
            </a:r>
            <a:r>
              <a:rPr lang="ru-RU" dirty="0"/>
              <a:t>Наша команда </a:t>
            </a:r>
            <a:r>
              <a:rPr lang="ru-RU" dirty="0">
                <a:solidFill>
                  <a:srgbClr val="00B050"/>
                </a:solidFill>
              </a:rPr>
              <a:t>« квадрат» </a:t>
            </a:r>
            <a:r>
              <a:rPr lang="ru-RU" dirty="0"/>
              <a:t>приветствует собравшихся ребят.</a:t>
            </a:r>
          </a:p>
          <a:p>
            <a:pPr>
              <a:buNone/>
            </a:pPr>
            <a:r>
              <a:rPr lang="ru-RU" dirty="0"/>
              <a:t>      </a:t>
            </a:r>
            <a:r>
              <a:rPr lang="ru-RU" dirty="0" smtClean="0"/>
              <a:t>  </a:t>
            </a:r>
            <a:r>
              <a:rPr lang="ru-RU" dirty="0"/>
              <a:t>Желаем всем победить, а себе – не проиграть.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Пользователь\Мои документы\КВМ\S402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</a:t>
            </a:r>
            <a:r>
              <a:rPr lang="ru-RU" dirty="0" smtClean="0">
                <a:solidFill>
                  <a:srgbClr val="C00000"/>
                </a:solidFill>
              </a:rPr>
              <a:t>«КРУГ»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ДЕВИЗ</a:t>
            </a:r>
            <a:r>
              <a:rPr lang="ru-RU" sz="2400" i="1" dirty="0">
                <a:solidFill>
                  <a:srgbClr val="C00000"/>
                </a:solidFill>
              </a:rPr>
              <a:t>: </a:t>
            </a:r>
            <a:r>
              <a:rPr lang="ru-RU" dirty="0"/>
              <a:t>В </a:t>
            </a:r>
            <a:r>
              <a:rPr lang="ru-RU" dirty="0">
                <a:solidFill>
                  <a:srgbClr val="C00000"/>
                </a:solidFill>
              </a:rPr>
              <a:t>кругу</a:t>
            </a:r>
            <a:r>
              <a:rPr lang="ru-RU" dirty="0"/>
              <a:t> друзей лучше считать, легче решать и побеждать.</a:t>
            </a:r>
          </a:p>
          <a:p>
            <a:pPr>
              <a:buNone/>
            </a:pPr>
            <a:r>
              <a:rPr lang="ru-RU" sz="2400" i="1" dirty="0">
                <a:solidFill>
                  <a:srgbClr val="C00000"/>
                </a:solidFill>
              </a:rPr>
              <a:t>ПРИВЕТСТВИЕ: </a:t>
            </a:r>
            <a:r>
              <a:rPr lang="ru-RU" dirty="0"/>
              <a:t>Пусть сильней кипит борьба, сильней соревнование.</a:t>
            </a:r>
          </a:p>
          <a:p>
            <a:pPr>
              <a:buNone/>
            </a:pPr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/>
              <a:t>Успех решает не судьба, а только наши знания.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3074" name="Picture 2" descr="C:\Documents and Settings\Пользователь\Мои документы\КВМ\S402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</a:t>
            </a:r>
            <a:r>
              <a:rPr lang="ru-RU" i="1" dirty="0" smtClean="0">
                <a:solidFill>
                  <a:srgbClr val="00B0F0"/>
                </a:solidFill>
              </a:rPr>
              <a:t>«РАЗ, ДВА»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i="1" dirty="0">
                <a:solidFill>
                  <a:srgbClr val="00B0F0"/>
                </a:solidFill>
              </a:rPr>
              <a:t>ДЕВИЗ : </a:t>
            </a:r>
            <a:r>
              <a:rPr lang="ru-RU" dirty="0"/>
              <a:t>Взял математику – не пищи! Лёгкой жизни не ищи.</a:t>
            </a:r>
          </a:p>
          <a:p>
            <a:pPr>
              <a:buNone/>
            </a:pPr>
            <a:r>
              <a:rPr lang="ru-RU" sz="2600" i="1" dirty="0">
                <a:solidFill>
                  <a:srgbClr val="00B0F0"/>
                </a:solidFill>
              </a:rPr>
              <a:t>ПРИВЕТСТВИЕ : </a:t>
            </a:r>
            <a:r>
              <a:rPr lang="ru-RU" dirty="0"/>
              <a:t>Пожелаем всем друзьям сражаться дружно и отважно.</a:t>
            </a:r>
          </a:p>
          <a:p>
            <a:pPr>
              <a:buNone/>
            </a:pPr>
            <a:r>
              <a:rPr lang="ru-RU" dirty="0"/>
              <a:t>                            Кому достанется победа – совсем, совсем не важно.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4098" name="Picture 2" descr="C:\Documents and Settings\Пользователь\Мои документы\КВМ\S402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КОМАНДА </a:t>
            </a:r>
            <a:r>
              <a:rPr lang="ru-RU" i="1" dirty="0" smtClean="0">
                <a:solidFill>
                  <a:srgbClr val="7030A0"/>
                </a:solidFill>
              </a:rPr>
              <a:t>«ИКС  плюс  ИГРЕК»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i="1" dirty="0">
                <a:solidFill>
                  <a:srgbClr val="7030A0"/>
                </a:solidFill>
              </a:rPr>
              <a:t>ДЕВИЗ: </a:t>
            </a:r>
            <a:r>
              <a:rPr lang="ru-RU" dirty="0"/>
              <a:t>Чтоб водить корабли, чтобы в небо взлететь,</a:t>
            </a:r>
          </a:p>
          <a:p>
            <a:pPr>
              <a:buNone/>
            </a:pPr>
            <a:r>
              <a:rPr lang="ru-RU" dirty="0"/>
              <a:t>               Надо многое знать, надо много уметь.</a:t>
            </a:r>
          </a:p>
          <a:p>
            <a:pPr>
              <a:buNone/>
            </a:pPr>
            <a:r>
              <a:rPr lang="ru-RU" sz="2600" i="1" dirty="0">
                <a:solidFill>
                  <a:srgbClr val="7030A0"/>
                </a:solidFill>
              </a:rPr>
              <a:t>ПРИВЕТСТВИЕ : </a:t>
            </a:r>
            <a:r>
              <a:rPr lang="ru-RU" dirty="0"/>
              <a:t>Мы отвечаем дружно и в том сомненья нет.</a:t>
            </a:r>
          </a:p>
          <a:p>
            <a:pPr>
              <a:buNone/>
            </a:pPr>
            <a:r>
              <a:rPr lang="ru-RU" dirty="0"/>
              <a:t>                            Сегодня будет дружба владычицей побед.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5122" name="Picture 2" descr="C:\Documents and Settings\Пользователь\Мои документы\КВМ\S402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1047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КВН  по  математике 2  КЛАСС</vt:lpstr>
      <vt:lpstr>УЧИТЕЛЬ</vt:lpstr>
      <vt:lpstr>УЧЕНИКИ :</vt:lpstr>
      <vt:lpstr>УЧЕНИКИ:</vt:lpstr>
      <vt:lpstr>ПРИВЕТСТВИЕ  КОМАНД</vt:lpstr>
      <vt:lpstr>КОМАНДА «КВАДРАТ»</vt:lpstr>
      <vt:lpstr>КОМАНДА «КРУГ»</vt:lpstr>
      <vt:lpstr>КОМАНДА «РАЗ, ДВА»</vt:lpstr>
      <vt:lpstr>КОМАНДА «ИКС  плюс  ИГРЕК»</vt:lpstr>
      <vt:lpstr>РАЗМИНКА  КОМАНД   ( в  конверте  задания )</vt:lpstr>
      <vt:lpstr>ТАК  ПРОХОДИТ  РАЗМИНКА  КОМАНД.</vt:lpstr>
      <vt:lpstr>СОРЕВНОВАНИЕ – ЭСТАФЕТА « Я считаю до 10, а могу до 20»</vt:lpstr>
      <vt:lpstr>СОРЕВНОВАНИЕ - ЭСТАФЕТА</vt:lpstr>
      <vt:lpstr>КОНКУРС «ВОПРОС  СОПЕРНИКУ»</vt:lpstr>
      <vt:lpstr>КОНКУРС «ВОПРОС  СОПЕРНИКУ»</vt:lpstr>
      <vt:lpstr>КОНКУРС «ВОПРОС  СОПЕРНИКУ»</vt:lpstr>
      <vt:lpstr>КОНКУРС «ВОПРОС  СОПЕРНИКУ»</vt:lpstr>
      <vt:lpstr>задачи  на  смекалку </vt:lpstr>
      <vt:lpstr>Задачи  на  смекалку</vt:lpstr>
      <vt:lpstr>Задачи  на  смекалку</vt:lpstr>
      <vt:lpstr>Конкурс  капитанов</vt:lpstr>
      <vt:lpstr>Поздравляем  команду -  победитель   «Раз, два»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по  математике 2  КЛАСС</dc:title>
  <dc:creator>Наташа</dc:creator>
  <cp:lastModifiedBy>307</cp:lastModifiedBy>
  <cp:revision>51</cp:revision>
  <dcterms:created xsi:type="dcterms:W3CDTF">2011-01-09T12:57:47Z</dcterms:created>
  <dcterms:modified xsi:type="dcterms:W3CDTF">2011-01-31T11:02:37Z</dcterms:modified>
</cp:coreProperties>
</file>