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054"/>
    <a:srgbClr val="6600FF"/>
    <a:srgbClr val="9900FF"/>
    <a:srgbClr val="99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75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EBEA-FE4D-4809-BCBC-5413305E1036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A087-30A0-48FF-B177-337810663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1271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9050">
                  <a:solidFill>
                    <a:srgbClr val="2A0054"/>
                  </a:solidFill>
                </a:ln>
                <a:solidFill>
                  <a:schemeClr val="bg1"/>
                </a:solidFill>
              </a:rPr>
              <a:t>Дидактическая игра </a:t>
            </a:r>
          </a:p>
          <a:p>
            <a:pPr algn="ctr"/>
            <a:r>
              <a:rPr lang="ru-RU" sz="6000" b="1" dirty="0" smtClean="0">
                <a:ln w="19050">
                  <a:solidFill>
                    <a:srgbClr val="2A0054"/>
                  </a:solidFill>
                </a:ln>
                <a:solidFill>
                  <a:schemeClr val="bg1"/>
                </a:solidFill>
              </a:rPr>
              <a:t>«Транспорт»</a:t>
            </a:r>
            <a:endParaRPr lang="ru-RU" sz="6000" b="1" dirty="0">
              <a:ln w="19050">
                <a:solidFill>
                  <a:srgbClr val="2A0054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Pictures\vayatel_na_magnitah_transport_00035497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496"/>
            <a:ext cx="3746504" cy="3746504"/>
          </a:xfrm>
          <a:prstGeom prst="rect">
            <a:avLst/>
          </a:prstGeom>
          <a:noFill/>
          <a:ln w="28575">
            <a:solidFill>
              <a:srgbClr val="2A0054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643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Цель: </a:t>
            </a:r>
            <a:r>
              <a:rPr lang="ru-RU" sz="2000" dirty="0" smtClean="0"/>
              <a:t>закрепить </a:t>
            </a:r>
            <a:r>
              <a:rPr lang="ru-RU" sz="2000" dirty="0" smtClean="0"/>
              <a:t>знания детей о понятии «транспорт</a:t>
            </a:r>
            <a:r>
              <a:rPr lang="ru-RU" sz="2000" dirty="0" smtClean="0"/>
              <a:t>».</a:t>
            </a:r>
          </a:p>
          <a:p>
            <a:endParaRPr lang="ru-RU" sz="2000" dirty="0" smtClean="0"/>
          </a:p>
          <a:p>
            <a:r>
              <a:rPr lang="ru-RU" sz="2000" dirty="0" smtClean="0"/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Учить детей сравнивать различные виды транспорта, классифицировать транспорт на наземный, водный и </a:t>
            </a:r>
            <a:r>
              <a:rPr lang="ru-RU" sz="2000" dirty="0" smtClean="0"/>
              <a:t>воздушный;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Развивать </a:t>
            </a:r>
            <a:r>
              <a:rPr lang="ru-RU" sz="2000" dirty="0" smtClean="0"/>
              <a:t>связную речь детей,  логическое мышление, произвольное внимание, память, творческое воображение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Ход: Ребенок называет транспорт, определяет его классификацию, для проверки ответа он наводит курсор на картинку и нажимает по ней. После проделанного задания, ребенок сравнивает и рассказывает о различиях транспорта (автомобиль - наземный транспорт, так как движется по земле).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и рисунки\45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858180" cy="5313153"/>
          </a:xfrm>
          <a:prstGeom prst="rect">
            <a:avLst/>
          </a:prstGeom>
          <a:noFill/>
        </p:spPr>
      </p:pic>
      <p:pic>
        <p:nvPicPr>
          <p:cNvPr id="1030" name="Picture 6" descr="E:\Мои документы\Мои рисунки\Бпук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929330"/>
            <a:ext cx="1520502" cy="928670"/>
          </a:xfrm>
          <a:prstGeom prst="rect">
            <a:avLst/>
          </a:prstGeom>
          <a:noFill/>
        </p:spPr>
      </p:pic>
      <p:pic>
        <p:nvPicPr>
          <p:cNvPr id="1031" name="Picture 7" descr="E:\Мои документы\Мои рисунки\вотп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388976"/>
            <a:ext cx="1496229" cy="1469024"/>
          </a:xfrm>
          <a:prstGeom prst="rect">
            <a:avLst/>
          </a:prstGeom>
          <a:noFill/>
        </p:spPr>
      </p:pic>
      <p:pic>
        <p:nvPicPr>
          <p:cNvPr id="1032" name="Picture 8" descr="E:\Мои документы\Мои рисунки\врт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5849666"/>
            <a:ext cx="1448296" cy="1008334"/>
          </a:xfrm>
          <a:prstGeom prst="rect">
            <a:avLst/>
          </a:prstGeom>
          <a:noFill/>
        </p:spPr>
      </p:pic>
      <p:pic>
        <p:nvPicPr>
          <p:cNvPr id="1033" name="Picture 9" descr="E:\Мои документы\Мои рисунки\г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52300" flipH="1">
            <a:off x="1351703" y="5401985"/>
            <a:ext cx="1521389" cy="945786"/>
          </a:xfrm>
          <a:prstGeom prst="rect">
            <a:avLst/>
          </a:prstGeom>
          <a:noFill/>
        </p:spPr>
      </p:pic>
      <p:pic>
        <p:nvPicPr>
          <p:cNvPr id="1034" name="Picture 10" descr="E:\Мои документы\Мои рисунки\63лд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5357826"/>
            <a:ext cx="1285884" cy="1163561"/>
          </a:xfrm>
          <a:prstGeom prst="rect">
            <a:avLst/>
          </a:prstGeom>
          <a:noFill/>
        </p:spPr>
      </p:pic>
      <p:pic>
        <p:nvPicPr>
          <p:cNvPr id="1036" name="Picture 12" descr="E:\Мои документы\Мои рисунки\5646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6215074" y="5357826"/>
            <a:ext cx="1767565" cy="857232"/>
          </a:xfrm>
          <a:prstGeom prst="rect">
            <a:avLst/>
          </a:prstGeom>
          <a:noFill/>
        </p:spPr>
      </p:pic>
      <p:pic>
        <p:nvPicPr>
          <p:cNvPr id="1039" name="Picture 15" descr="E:\Мои документы\Мои рисунки\46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43300" flipH="1">
            <a:off x="5284745" y="5842411"/>
            <a:ext cx="1470998" cy="886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48871 -0.46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11024 -0.70347 " pathEditMode="relative" ptsTypes="AA">
                                      <p:cBhvr>
                                        <p:cTn id="1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559 -0.55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27552 -0.5759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0.31285 -0.258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2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57622 -0.3462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2963E-6 L 0.21267 -0.77686 " pathEditMode="relative" ptsTypes="AA">
                                      <p:cBhvr>
                                        <p:cTn id="3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фотоаппарат\DSC07431.JPG"/>
          <p:cNvPicPr/>
          <p:nvPr/>
        </p:nvPicPr>
        <p:blipFill>
          <a:blip r:embed="rId2"/>
          <a:srcRect l="3315" t="2725" r="29476" b="30669"/>
          <a:stretch>
            <a:fillRect/>
          </a:stretch>
        </p:blipFill>
        <p:spPr bwMode="auto">
          <a:xfrm flipH="1">
            <a:off x="3000364" y="785794"/>
            <a:ext cx="3076908" cy="4065523"/>
          </a:xfrm>
          <a:prstGeom prst="rect">
            <a:avLst/>
          </a:prstGeom>
          <a:noFill/>
          <a:ln w="28575">
            <a:solidFill>
              <a:srgbClr val="2A0054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71604" y="5214950"/>
            <a:ext cx="62110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г.Улан-Удэ, 2013 год,</a:t>
            </a:r>
          </a:p>
          <a:p>
            <a:pPr algn="ctr"/>
            <a:r>
              <a:rPr lang="ru-RU" sz="2400" dirty="0" smtClean="0"/>
              <a:t>составила: Лебеданцева Евгения Викторовна,</a:t>
            </a:r>
          </a:p>
          <a:p>
            <a:pPr algn="ctr"/>
            <a:r>
              <a:rPr lang="ru-RU" sz="2400" dirty="0" smtClean="0"/>
              <a:t>воспитатель высшей категории, </a:t>
            </a:r>
            <a:r>
              <a:rPr lang="ru-RU" sz="2400" dirty="0" err="1" smtClean="0"/>
              <a:t>д</a:t>
            </a:r>
            <a:r>
              <a:rPr lang="ru-RU" sz="2400" dirty="0" smtClean="0"/>
              <a:t>/с №234.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116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26</cp:revision>
  <dcterms:created xsi:type="dcterms:W3CDTF">2012-11-11T06:40:48Z</dcterms:created>
  <dcterms:modified xsi:type="dcterms:W3CDTF">2013-06-02T11:10:31Z</dcterms:modified>
</cp:coreProperties>
</file>