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9144000" cy="6858000" type="screen4x3"/>
  <p:notesSz cx="6856413" cy="9739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318-412A-4892-BEBF-F549231D4717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3B4-1884-419C-8745-375957B38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318-412A-4892-BEBF-F549231D4717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3B4-1884-419C-8745-375957B38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318-412A-4892-BEBF-F549231D4717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3B4-1884-419C-8745-375957B3890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318-412A-4892-BEBF-F549231D4717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3B4-1884-419C-8745-375957B389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318-412A-4892-BEBF-F549231D4717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3B4-1884-419C-8745-375957B38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318-412A-4892-BEBF-F549231D4717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3B4-1884-419C-8745-375957B389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318-412A-4892-BEBF-F549231D4717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3B4-1884-419C-8745-375957B38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318-412A-4892-BEBF-F549231D4717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3B4-1884-419C-8745-375957B38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318-412A-4892-BEBF-F549231D4717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3B4-1884-419C-8745-375957B38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318-412A-4892-BEBF-F549231D4717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3B4-1884-419C-8745-375957B389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318-412A-4892-BEBF-F549231D4717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3B4-1884-419C-8745-375957B389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808318-412A-4892-BEBF-F549231D4717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50263B4-1884-419C-8745-375957B389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Кукольный театр в детском саду.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226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/>
              <a:t>Виды :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1" y="2132856"/>
            <a:ext cx="3888433" cy="3993624"/>
          </a:xfrm>
        </p:spPr>
        <p:txBody>
          <a:bodyPr>
            <a:normAutofit/>
          </a:bodyPr>
          <a:lstStyle/>
          <a:p>
            <a:r>
              <a:rPr lang="ru-RU" sz="2800" b="1" dirty="0"/>
              <a:t>настольный кукольный театр </a:t>
            </a:r>
            <a:endParaRPr lang="en-US" sz="2800" dirty="0"/>
          </a:p>
          <a:p>
            <a:endParaRPr lang="ru-RU" sz="2800" dirty="0"/>
          </a:p>
          <a:p>
            <a:r>
              <a:rPr lang="ru-RU" sz="2800" b="1" dirty="0"/>
              <a:t> стендовый </a:t>
            </a:r>
            <a:r>
              <a:rPr lang="ru-RU" sz="2800" b="1" dirty="0" smtClean="0"/>
              <a:t>театр</a:t>
            </a:r>
            <a:endParaRPr lang="en-US" sz="2800" b="1" dirty="0" smtClean="0"/>
          </a:p>
          <a:p>
            <a:pPr marL="0" indent="0">
              <a:buNone/>
            </a:pPr>
            <a:r>
              <a:rPr lang="ru-RU" sz="2800" b="1" dirty="0" smtClean="0"/>
              <a:t> </a:t>
            </a:r>
            <a:endParaRPr lang="ru-RU" sz="2800" dirty="0"/>
          </a:p>
          <a:p>
            <a:r>
              <a:rPr lang="ru-RU" sz="2800" b="1" dirty="0"/>
              <a:t> театр на руке 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32040" y="2492896"/>
            <a:ext cx="3744416" cy="3633584"/>
          </a:xfrm>
        </p:spPr>
        <p:txBody>
          <a:bodyPr>
            <a:normAutofit/>
          </a:bodyPr>
          <a:lstStyle/>
          <a:p>
            <a:r>
              <a:rPr lang="ru-RU" sz="2800" b="1" dirty="0"/>
              <a:t> верховые куклы </a:t>
            </a:r>
            <a:endParaRPr lang="en-US" sz="2800" b="1" dirty="0" smtClean="0"/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 </a:t>
            </a:r>
            <a:r>
              <a:rPr lang="ru-RU" sz="2800" b="1" dirty="0"/>
              <a:t>напольные куклы </a:t>
            </a:r>
            <a:endParaRPr lang="en-US" sz="2800" dirty="0"/>
          </a:p>
          <a:p>
            <a:endParaRPr lang="ru-RU" sz="2800" dirty="0"/>
          </a:p>
          <a:p>
            <a:r>
              <a:rPr lang="ru-RU" sz="2800" dirty="0"/>
              <a:t> </a:t>
            </a:r>
            <a:r>
              <a:rPr lang="ru-RU" sz="2800" b="1" dirty="0"/>
              <a:t>театр живой куклы 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1577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30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Кукольный театр в детском саду. </vt:lpstr>
      <vt:lpstr>Виды 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Кукольный театр в детском саду.</dc:title>
  <dc:creator>Настёна</dc:creator>
  <cp:lastModifiedBy>Valued Acer Customer</cp:lastModifiedBy>
  <cp:revision>13</cp:revision>
  <dcterms:created xsi:type="dcterms:W3CDTF">2012-10-16T06:12:38Z</dcterms:created>
  <dcterms:modified xsi:type="dcterms:W3CDTF">2013-01-20T14:47:32Z</dcterms:modified>
</cp:coreProperties>
</file>