
<file path=[Content_Types].xml><?xml version="1.0" encoding="utf-8"?>
<Types xmlns="http://schemas.openxmlformats.org/package/2006/content-types">
  <Default Extension="jpeg" ContentType="image/jpeg"/>
  <Default Extension="emf" ContentType="image/x-emf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  <p:sldId id="261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20"/>
    <p:restoredTop sz="94660"/>
  </p:normalViewPr>
  <p:slideViewPr>
    <p:cSldViewPr>
      <p:cViewPr varScale="1">
        <p:scale>
          <a:sx n="70" d="100"/>
          <a:sy n="70" d="100"/>
        </p:scale>
        <p:origin x="-1884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Содержимое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Содержимое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01.02.2014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01.02.2014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01.02.2014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Содержимое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C71EC6-210F-42DE-9C53-41977AD35B3D}" type="datetimeFigureOut">
              <a:rPr lang="ru-RU" smtClean="0"/>
              <a:t>01.02.2014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4C71EC6-210F-42DE-9C53-41977AD35B3D}" type="datetimeFigureOut">
              <a:rPr lang="ru-RU" smtClean="0"/>
              <a:t>01.02.2014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9B0651-EE4F-4900-A07F-96A6BFA9D0F0}" type="slidenum">
              <a:rPr lang="ru-RU" smtClean="0"/>
              <a:t>‹#›</a:t>
            </a:fld>
            <a:endParaRPr lang="ru-RU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jpeg"/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jpeg"/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jpeg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925826" y="620688"/>
            <a:ext cx="7772400" cy="1470025"/>
          </a:xfrm>
        </p:spPr>
        <p:txBody>
          <a:bodyPr>
            <a:normAutofit fontScale="90000"/>
          </a:bodyPr>
          <a:lstStyle/>
          <a:p>
            <a:r>
              <a:rPr lang="ru-RU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  <a:t>Дидактическая игра «Цветные кармашки»</a:t>
            </a:r>
            <a:br>
              <a:rPr lang="ru-RU" b="1" dirty="0">
                <a:ln w="18000">
                  <a:solidFill>
                    <a:schemeClr val="accent2">
                      <a:satMod val="140000"/>
                    </a:schemeClr>
                  </a:solidFill>
                  <a:prstDash val="solid"/>
                  <a:miter lim="800000"/>
                </a:ln>
                <a:solidFill>
                  <a:srgbClr val="FFFF00"/>
                </a:solidFill>
                <a:effectLst>
                  <a:outerShdw blurRad="25500" dist="23000" dir="7020000" algn="tl">
                    <a:srgbClr val="000000">
                      <a:alpha val="50000"/>
                    </a:srgbClr>
                  </a:outerShdw>
                </a:effectLst>
              </a:rPr>
            </a:br>
            <a:endParaRPr lang="ru-RU" b="1" dirty="0">
              <a:ln w="18000">
                <a:solidFill>
                  <a:schemeClr val="accent2">
                    <a:satMod val="140000"/>
                  </a:schemeClr>
                </a:solidFill>
                <a:prstDash val="solid"/>
                <a:miter lim="800000"/>
              </a:ln>
              <a:solidFill>
                <a:srgbClr val="FFFF00"/>
              </a:solidFill>
              <a:effectLst>
                <a:outerShdw blurRad="25500" dist="23000" dir="7020000" algn="tl">
                  <a:srgbClr val="000000">
                    <a:alpha val="50000"/>
                  </a:srgbClr>
                </a:outerShdw>
              </a:effectLst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475656" y="1812614"/>
            <a:ext cx="6552728" cy="491454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24233648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539552" y="404663"/>
            <a:ext cx="8208912" cy="255198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331640" y="2708920"/>
            <a:ext cx="6120680" cy="459051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083517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" name="Picture 3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-16933" y="0"/>
            <a:ext cx="9756576" cy="73174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80122048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79512" y="35948"/>
            <a:ext cx="8424936" cy="330376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075" name="Picture 3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1955710" y="3140968"/>
            <a:ext cx="5856650" cy="38524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34727144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372533" cy="70294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val="14912627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467544" y="1133364"/>
            <a:ext cx="8136904" cy="61026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323528" y="476672"/>
            <a:ext cx="8388424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just"/>
            <a:r>
              <a:rPr lang="ru-RU" sz="2000" b="1" dirty="0" smtClean="0"/>
              <a:t>Как вариант можно предложить детям классифицировать предметы по обобщающему слову (например: мебель, посуда, одежда)…</a:t>
            </a:r>
            <a:endParaRPr lang="ru-RU" sz="2000" b="1" dirty="0"/>
          </a:p>
        </p:txBody>
      </p:sp>
    </p:spTree>
    <p:extLst>
      <p:ext uri="{BB962C8B-B14F-4D97-AF65-F5344CB8AC3E}">
        <p14:creationId xmlns:p14="http://schemas.microsoft.com/office/powerpoint/2010/main" val="26617942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827584" y="-243408"/>
            <a:ext cx="7344816" cy="86017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3" name="TextBox 2"/>
          <p:cNvSpPr txBox="1"/>
          <p:nvPr/>
        </p:nvSpPr>
        <p:spPr>
          <a:xfrm>
            <a:off x="1043608" y="476672"/>
            <a:ext cx="4637744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ru-RU" sz="2000" b="1" dirty="0"/>
              <a:t>Или</a:t>
            </a:r>
            <a:r>
              <a:rPr lang="ru-RU" dirty="0"/>
              <a:t> </a:t>
            </a:r>
            <a:r>
              <a:rPr lang="ru-RU" sz="2000" b="1" dirty="0" smtClean="0"/>
              <a:t>разделить их на живое и неживое. </a:t>
            </a:r>
            <a:endParaRPr lang="ru-RU" sz="2000" b="1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1043608" y="476672"/>
            <a:ext cx="5688632" cy="400110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ru-RU" sz="2000" b="1" dirty="0" smtClean="0">
                <a:solidFill>
                  <a:schemeClr val="tx1"/>
                </a:solidFill>
              </a:rPr>
              <a:t>… или разделить предметы на живое и неживое</a:t>
            </a:r>
            <a:endParaRPr lang="ru-RU" sz="2000" b="1" dirty="0">
              <a:solidFill>
                <a:schemeClr val="tx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195576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319</TotalTime>
  <Words>41</Words>
  <Application>Microsoft Office PowerPoint</Application>
  <PresentationFormat>Экран (4:3)</PresentationFormat>
  <Paragraphs>4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Дидактическая игра «Цветные кармашки» 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Дидактическая игра «Цветные кармашки» </dc:title>
  <dc:creator>юра</dc:creator>
  <cp:lastModifiedBy>Windows User</cp:lastModifiedBy>
  <cp:revision>9</cp:revision>
  <dcterms:created xsi:type="dcterms:W3CDTF">2013-12-18T01:36:30Z</dcterms:created>
  <dcterms:modified xsi:type="dcterms:W3CDTF">2014-02-01T08:13:43Z</dcterms:modified>
</cp:coreProperties>
</file>