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27E73F-287C-419F-8EB9-111E55D9CA7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D90047D-4609-48C1-977D-D9A7F0863290}">
      <dgm:prSet custT="1"/>
      <dgm:spPr/>
      <dgm:t>
        <a:bodyPr/>
        <a:lstStyle/>
        <a:p>
          <a:r>
            <a:rPr lang="ru-RU" sz="1400" dirty="0" smtClean="0"/>
            <a:t>Сформировать у детей представление о живописи</a:t>
          </a:r>
          <a:endParaRPr lang="ru-RU" sz="1400" dirty="0"/>
        </a:p>
      </dgm:t>
    </dgm:pt>
    <dgm:pt modelId="{C8CBC287-BC50-4890-A32B-A51CA552B96D}" type="parTrans" cxnId="{ACDAF1B8-1C8A-46C7-AD7E-9D268201DE66}">
      <dgm:prSet/>
      <dgm:spPr/>
      <dgm:t>
        <a:bodyPr/>
        <a:lstStyle/>
        <a:p>
          <a:endParaRPr lang="ru-RU"/>
        </a:p>
      </dgm:t>
    </dgm:pt>
    <dgm:pt modelId="{7FDF8828-3588-4CF6-AA0F-202DF1CB9241}" type="sibTrans" cxnId="{ACDAF1B8-1C8A-46C7-AD7E-9D268201DE66}">
      <dgm:prSet/>
      <dgm:spPr/>
      <dgm:t>
        <a:bodyPr/>
        <a:lstStyle/>
        <a:p>
          <a:endParaRPr lang="ru-RU"/>
        </a:p>
      </dgm:t>
    </dgm:pt>
    <dgm:pt modelId="{B32CD700-80AA-40DA-8980-90EB46B48920}">
      <dgm:prSet custT="1"/>
      <dgm:spPr/>
      <dgm:t>
        <a:bodyPr/>
        <a:lstStyle/>
        <a:p>
          <a:r>
            <a:rPr lang="ru-RU" sz="1400" dirty="0" smtClean="0"/>
            <a:t>Сформировать представление о художественных галереях</a:t>
          </a:r>
          <a:endParaRPr lang="ru-RU" sz="1400" dirty="0"/>
        </a:p>
      </dgm:t>
    </dgm:pt>
    <dgm:pt modelId="{CA803874-7BDC-4E8A-9FB0-0A2824893416}" type="parTrans" cxnId="{FD09397F-F463-4953-8B8B-D85E1C4C8821}">
      <dgm:prSet/>
      <dgm:spPr/>
      <dgm:t>
        <a:bodyPr/>
        <a:lstStyle/>
        <a:p>
          <a:endParaRPr lang="ru-RU"/>
        </a:p>
      </dgm:t>
    </dgm:pt>
    <dgm:pt modelId="{375616A2-8AFB-4418-A04D-2ABB5B59F540}" type="sibTrans" cxnId="{FD09397F-F463-4953-8B8B-D85E1C4C8821}">
      <dgm:prSet/>
      <dgm:spPr/>
      <dgm:t>
        <a:bodyPr/>
        <a:lstStyle/>
        <a:p>
          <a:endParaRPr lang="ru-RU"/>
        </a:p>
      </dgm:t>
    </dgm:pt>
    <dgm:pt modelId="{2C5EE4D6-A377-4BF4-AA62-161B035EBACF}">
      <dgm:prSet custT="1"/>
      <dgm:spPr/>
      <dgm:t>
        <a:bodyPr/>
        <a:lstStyle/>
        <a:p>
          <a:r>
            <a:rPr lang="ru-RU" sz="1400" dirty="0" smtClean="0"/>
            <a:t>Сформировать знания о работах великих русских художников </a:t>
          </a:r>
          <a:r>
            <a:rPr lang="ru-RU" sz="1400" dirty="0" err="1" smtClean="0"/>
            <a:t>И.И.Шишкина</a:t>
          </a:r>
          <a:r>
            <a:rPr lang="ru-RU" sz="1400" dirty="0" smtClean="0"/>
            <a:t> </a:t>
          </a:r>
          <a:endParaRPr lang="ru-RU" sz="1400" dirty="0"/>
        </a:p>
      </dgm:t>
    </dgm:pt>
    <dgm:pt modelId="{3B99A074-E1FC-4F26-B0F9-AE6EEC379F66}" type="parTrans" cxnId="{B603E984-5DC0-463B-BA8A-035965CF7CA1}">
      <dgm:prSet/>
      <dgm:spPr/>
      <dgm:t>
        <a:bodyPr/>
        <a:lstStyle/>
        <a:p>
          <a:endParaRPr lang="ru-RU"/>
        </a:p>
      </dgm:t>
    </dgm:pt>
    <dgm:pt modelId="{B74E13F1-4811-4441-AABD-375EA8C22A55}" type="sibTrans" cxnId="{B603E984-5DC0-463B-BA8A-035965CF7CA1}">
      <dgm:prSet/>
      <dgm:spPr/>
      <dgm:t>
        <a:bodyPr/>
        <a:lstStyle/>
        <a:p>
          <a:endParaRPr lang="ru-RU"/>
        </a:p>
      </dgm:t>
    </dgm:pt>
    <dgm:pt modelId="{8F473DDA-C9EF-4159-AFFC-A6770EA2695D}">
      <dgm:prSet custT="1"/>
      <dgm:spPr/>
      <dgm:t>
        <a:bodyPr/>
        <a:lstStyle/>
        <a:p>
          <a:r>
            <a:rPr lang="ru-RU" sz="1400" dirty="0" smtClean="0"/>
            <a:t>Сформировать знания о витаминах (где находятся, для чего необходимы</a:t>
          </a:r>
          <a:r>
            <a:rPr lang="ru-RU" sz="1300" dirty="0" smtClean="0"/>
            <a:t>)</a:t>
          </a:r>
          <a:endParaRPr lang="ru-RU" sz="1300" dirty="0"/>
        </a:p>
      </dgm:t>
    </dgm:pt>
    <dgm:pt modelId="{53F3DBDE-81CE-42FA-A222-C1A982246781}" type="parTrans" cxnId="{B54F0FF3-A0E6-438E-BE3B-58F04F7365FA}">
      <dgm:prSet/>
      <dgm:spPr/>
      <dgm:t>
        <a:bodyPr/>
        <a:lstStyle/>
        <a:p>
          <a:endParaRPr lang="ru-RU"/>
        </a:p>
      </dgm:t>
    </dgm:pt>
    <dgm:pt modelId="{8EEE22A4-6923-46A1-A725-11D35D1C390D}" type="sibTrans" cxnId="{B54F0FF3-A0E6-438E-BE3B-58F04F7365FA}">
      <dgm:prSet/>
      <dgm:spPr/>
      <dgm:t>
        <a:bodyPr/>
        <a:lstStyle/>
        <a:p>
          <a:endParaRPr lang="ru-RU"/>
        </a:p>
      </dgm:t>
    </dgm:pt>
    <dgm:pt modelId="{8AF6068A-FA56-4366-B698-4C6EF7B15F3A}">
      <dgm:prSet custT="1"/>
      <dgm:spPr/>
      <dgm:t>
        <a:bodyPr/>
        <a:lstStyle/>
        <a:p>
          <a:r>
            <a:rPr lang="ru-RU" sz="1400" dirty="0" smtClean="0"/>
            <a:t>Научить составлять описательный рассказ с помощью наводящих вопросов</a:t>
          </a:r>
          <a:endParaRPr lang="ru-RU" sz="1400" dirty="0"/>
        </a:p>
      </dgm:t>
    </dgm:pt>
    <dgm:pt modelId="{F2932A49-AEAE-40B0-84A8-C0D587F92F5A}" type="parTrans" cxnId="{BC5869D2-F583-4A09-9464-015FBD3A06CD}">
      <dgm:prSet/>
      <dgm:spPr/>
      <dgm:t>
        <a:bodyPr/>
        <a:lstStyle/>
        <a:p>
          <a:endParaRPr lang="ru-RU"/>
        </a:p>
      </dgm:t>
    </dgm:pt>
    <dgm:pt modelId="{7FC7E5F3-C109-48C3-B940-3629098D43FF}" type="sibTrans" cxnId="{BC5869D2-F583-4A09-9464-015FBD3A06CD}">
      <dgm:prSet/>
      <dgm:spPr/>
      <dgm:t>
        <a:bodyPr/>
        <a:lstStyle/>
        <a:p>
          <a:endParaRPr lang="ru-RU"/>
        </a:p>
      </dgm:t>
    </dgm:pt>
    <dgm:pt modelId="{BEA09A49-ECED-4F10-B281-BC288EAC3ED2}">
      <dgm:prSet custT="1"/>
      <dgm:spPr/>
      <dgm:t>
        <a:bodyPr/>
        <a:lstStyle/>
        <a:p>
          <a:r>
            <a:rPr lang="ru-RU" sz="1400" dirty="0" smtClean="0"/>
            <a:t>Вызвать интерес к конструированию из бумаги</a:t>
          </a:r>
          <a:endParaRPr lang="ru-RU" sz="1400" dirty="0"/>
        </a:p>
      </dgm:t>
    </dgm:pt>
    <dgm:pt modelId="{0AAF715A-76AC-4176-B402-594A31959E58}" type="parTrans" cxnId="{F7E5C73B-FADC-4C90-A738-70494FEADA03}">
      <dgm:prSet/>
      <dgm:spPr/>
      <dgm:t>
        <a:bodyPr/>
        <a:lstStyle/>
        <a:p>
          <a:endParaRPr lang="ru-RU"/>
        </a:p>
      </dgm:t>
    </dgm:pt>
    <dgm:pt modelId="{300B9E89-24E6-497D-A15F-BC101ECC13E2}" type="sibTrans" cxnId="{F7E5C73B-FADC-4C90-A738-70494FEADA03}">
      <dgm:prSet/>
      <dgm:spPr/>
      <dgm:t>
        <a:bodyPr/>
        <a:lstStyle/>
        <a:p>
          <a:endParaRPr lang="ru-RU"/>
        </a:p>
      </dgm:t>
    </dgm:pt>
    <dgm:pt modelId="{F4FBE786-8681-49CC-887E-4B38E309E700}">
      <dgm:prSet custT="1"/>
      <dgm:spPr/>
      <dgm:t>
        <a:bodyPr/>
        <a:lstStyle/>
        <a:p>
          <a:r>
            <a:rPr lang="ru-RU" sz="1400" dirty="0" smtClean="0"/>
            <a:t>Вызвать интерес к труду взрослых</a:t>
          </a:r>
          <a:endParaRPr lang="ru-RU" sz="1400" dirty="0"/>
        </a:p>
      </dgm:t>
    </dgm:pt>
    <dgm:pt modelId="{8593289D-A836-429C-89D5-9AB4A07268E6}" type="parTrans" cxnId="{8EBEF91E-16AA-420A-A725-F73F56A3C13F}">
      <dgm:prSet/>
      <dgm:spPr/>
      <dgm:t>
        <a:bodyPr/>
        <a:lstStyle/>
        <a:p>
          <a:endParaRPr lang="ru-RU"/>
        </a:p>
      </dgm:t>
    </dgm:pt>
    <dgm:pt modelId="{FC6796B8-D0E8-4E13-8BF3-1A624CA1A77C}" type="sibTrans" cxnId="{8EBEF91E-16AA-420A-A725-F73F56A3C13F}">
      <dgm:prSet/>
      <dgm:spPr/>
      <dgm:t>
        <a:bodyPr/>
        <a:lstStyle/>
        <a:p>
          <a:endParaRPr lang="ru-RU"/>
        </a:p>
      </dgm:t>
    </dgm:pt>
    <dgm:pt modelId="{8F22C928-132B-4273-B4F4-2508749D0D67}">
      <dgm:prSet custT="1"/>
      <dgm:spPr/>
      <dgm:t>
        <a:bodyPr/>
        <a:lstStyle/>
        <a:p>
          <a:r>
            <a:rPr lang="ru-RU" sz="1400" dirty="0" smtClean="0"/>
            <a:t>Формирование бережного отношения к комнатным растениям</a:t>
          </a:r>
          <a:endParaRPr lang="ru-RU" sz="1400" dirty="0"/>
        </a:p>
      </dgm:t>
    </dgm:pt>
    <dgm:pt modelId="{21F9AAB5-35FB-47C2-8BDD-6C30414E3BEC}" type="parTrans" cxnId="{5169D3FB-34FE-40EE-8D63-023E25CA680F}">
      <dgm:prSet/>
      <dgm:spPr/>
      <dgm:t>
        <a:bodyPr/>
        <a:lstStyle/>
        <a:p>
          <a:endParaRPr lang="ru-RU"/>
        </a:p>
      </dgm:t>
    </dgm:pt>
    <dgm:pt modelId="{20165A19-CAC3-4500-97A9-7E06B2646A0D}" type="sibTrans" cxnId="{5169D3FB-34FE-40EE-8D63-023E25CA680F}">
      <dgm:prSet/>
      <dgm:spPr/>
      <dgm:t>
        <a:bodyPr/>
        <a:lstStyle/>
        <a:p>
          <a:endParaRPr lang="ru-RU"/>
        </a:p>
      </dgm:t>
    </dgm:pt>
    <dgm:pt modelId="{B3C1D22C-9392-4431-9EA4-467F34CE1380}">
      <dgm:prSet custT="1"/>
      <dgm:spPr/>
      <dgm:t>
        <a:bodyPr/>
        <a:lstStyle/>
        <a:p>
          <a:r>
            <a:rPr lang="ru-RU" sz="1400" dirty="0" smtClean="0"/>
            <a:t>Формировать знания о бумаге, ее качествах и свойствах</a:t>
          </a:r>
          <a:endParaRPr lang="ru-RU" sz="1400" dirty="0"/>
        </a:p>
      </dgm:t>
    </dgm:pt>
    <dgm:pt modelId="{2DE9A5F4-1B8D-4C59-93A0-F3BFC4322E9F}" type="parTrans" cxnId="{AC2139D3-9BD6-4933-9B0F-9FFA45DE6842}">
      <dgm:prSet/>
      <dgm:spPr/>
      <dgm:t>
        <a:bodyPr/>
        <a:lstStyle/>
        <a:p>
          <a:endParaRPr lang="ru-RU"/>
        </a:p>
      </dgm:t>
    </dgm:pt>
    <dgm:pt modelId="{17246A3E-7F1F-4C8E-88EB-683C15112DF4}" type="sibTrans" cxnId="{AC2139D3-9BD6-4933-9B0F-9FFA45DE6842}">
      <dgm:prSet/>
      <dgm:spPr/>
      <dgm:t>
        <a:bodyPr/>
        <a:lstStyle/>
        <a:p>
          <a:endParaRPr lang="ru-RU"/>
        </a:p>
      </dgm:t>
    </dgm:pt>
    <dgm:pt modelId="{19F75830-8EB6-4CE3-9B3E-6F231C35B732}" type="pres">
      <dgm:prSet presAssocID="{DF27E73F-287C-419F-8EB9-111E55D9CA7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8EF63C-C73D-44ED-B72C-815D119D9AE5}" type="pres">
      <dgm:prSet presAssocID="{2C5EE4D6-A377-4BF4-AA62-161B035EBACF}" presName="parentLin" presStyleCnt="0"/>
      <dgm:spPr/>
    </dgm:pt>
    <dgm:pt modelId="{0B79C9ED-D58D-463B-B158-A1C5BF979E61}" type="pres">
      <dgm:prSet presAssocID="{2C5EE4D6-A377-4BF4-AA62-161B035EBACF}" presName="parentLeftMargin" presStyleLbl="node1" presStyleIdx="0" presStyleCnt="9"/>
      <dgm:spPr/>
      <dgm:t>
        <a:bodyPr/>
        <a:lstStyle/>
        <a:p>
          <a:endParaRPr lang="ru-RU"/>
        </a:p>
      </dgm:t>
    </dgm:pt>
    <dgm:pt modelId="{F4BBC5DC-0D93-43F0-8DD5-8D713F66109A}" type="pres">
      <dgm:prSet presAssocID="{2C5EE4D6-A377-4BF4-AA62-161B035EBACF}" presName="parentText" presStyleLbl="node1" presStyleIdx="0" presStyleCnt="9" custScaleX="13544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FD0E3C-298F-42E2-ACA0-06C1DA1DC3A1}" type="pres">
      <dgm:prSet presAssocID="{2C5EE4D6-A377-4BF4-AA62-161B035EBACF}" presName="negativeSpace" presStyleCnt="0"/>
      <dgm:spPr/>
    </dgm:pt>
    <dgm:pt modelId="{E134B50E-1359-4EA7-8D6E-61027E20431D}" type="pres">
      <dgm:prSet presAssocID="{2C5EE4D6-A377-4BF4-AA62-161B035EBACF}" presName="childText" presStyleLbl="conFgAcc1" presStyleIdx="0" presStyleCnt="9">
        <dgm:presLayoutVars>
          <dgm:bulletEnabled val="1"/>
        </dgm:presLayoutVars>
      </dgm:prSet>
      <dgm:spPr/>
    </dgm:pt>
    <dgm:pt modelId="{B48EE36D-D081-4E3B-90AD-906A0D3974FF}" type="pres">
      <dgm:prSet presAssocID="{B74E13F1-4811-4441-AABD-375EA8C22A55}" presName="spaceBetweenRectangles" presStyleCnt="0"/>
      <dgm:spPr/>
    </dgm:pt>
    <dgm:pt modelId="{677511A4-5625-4DE7-B552-7B081AC8AF05}" type="pres">
      <dgm:prSet presAssocID="{B32CD700-80AA-40DA-8980-90EB46B48920}" presName="parentLin" presStyleCnt="0"/>
      <dgm:spPr/>
    </dgm:pt>
    <dgm:pt modelId="{D12152A9-922E-4645-8499-1493F4902770}" type="pres">
      <dgm:prSet presAssocID="{B32CD700-80AA-40DA-8980-90EB46B48920}" presName="parentLeftMargin" presStyleLbl="node1" presStyleIdx="0" presStyleCnt="9"/>
      <dgm:spPr/>
      <dgm:t>
        <a:bodyPr/>
        <a:lstStyle/>
        <a:p>
          <a:endParaRPr lang="ru-RU"/>
        </a:p>
      </dgm:t>
    </dgm:pt>
    <dgm:pt modelId="{567BD303-D952-432D-BEBF-334CC16FDCDB}" type="pres">
      <dgm:prSet presAssocID="{B32CD700-80AA-40DA-8980-90EB46B48920}" presName="parentText" presStyleLbl="node1" presStyleIdx="1" presStyleCnt="9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31064C-2712-491C-9D84-0B64F6775825}" type="pres">
      <dgm:prSet presAssocID="{B32CD700-80AA-40DA-8980-90EB46B48920}" presName="negativeSpace" presStyleCnt="0"/>
      <dgm:spPr/>
    </dgm:pt>
    <dgm:pt modelId="{8D871D9B-FC9E-4033-A223-1D2A7B22DC68}" type="pres">
      <dgm:prSet presAssocID="{B32CD700-80AA-40DA-8980-90EB46B48920}" presName="childText" presStyleLbl="conFgAcc1" presStyleIdx="1" presStyleCnt="9">
        <dgm:presLayoutVars>
          <dgm:bulletEnabled val="1"/>
        </dgm:presLayoutVars>
      </dgm:prSet>
      <dgm:spPr/>
    </dgm:pt>
    <dgm:pt modelId="{C18A5B77-BB51-4C43-9D9C-EA38A078DE87}" type="pres">
      <dgm:prSet presAssocID="{375616A2-8AFB-4418-A04D-2ABB5B59F540}" presName="spaceBetweenRectangles" presStyleCnt="0"/>
      <dgm:spPr/>
    </dgm:pt>
    <dgm:pt modelId="{B8E8EDF3-5845-4944-8AA3-D05A7CC9B8E5}" type="pres">
      <dgm:prSet presAssocID="{2D90047D-4609-48C1-977D-D9A7F0863290}" presName="parentLin" presStyleCnt="0"/>
      <dgm:spPr/>
    </dgm:pt>
    <dgm:pt modelId="{ABD3FFD4-6D23-49F8-AED3-08983E7C4FDC}" type="pres">
      <dgm:prSet presAssocID="{2D90047D-4609-48C1-977D-D9A7F0863290}" presName="parentLeftMargin" presStyleLbl="node1" presStyleIdx="1" presStyleCnt="9"/>
      <dgm:spPr/>
      <dgm:t>
        <a:bodyPr/>
        <a:lstStyle/>
        <a:p>
          <a:endParaRPr lang="ru-RU"/>
        </a:p>
      </dgm:t>
    </dgm:pt>
    <dgm:pt modelId="{E226C264-F924-4159-8E91-58D9868441B4}" type="pres">
      <dgm:prSet presAssocID="{2D90047D-4609-48C1-977D-D9A7F0863290}" presName="parentText" presStyleLbl="node1" presStyleIdx="2" presStyleCnt="9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A6397F-9C5F-4630-B701-F79B91162098}" type="pres">
      <dgm:prSet presAssocID="{2D90047D-4609-48C1-977D-D9A7F0863290}" presName="negativeSpace" presStyleCnt="0"/>
      <dgm:spPr/>
    </dgm:pt>
    <dgm:pt modelId="{665F3400-06A5-4BB8-8FC6-13B9BD57D6FB}" type="pres">
      <dgm:prSet presAssocID="{2D90047D-4609-48C1-977D-D9A7F0863290}" presName="childText" presStyleLbl="conFgAcc1" presStyleIdx="2" presStyleCnt="9">
        <dgm:presLayoutVars>
          <dgm:bulletEnabled val="1"/>
        </dgm:presLayoutVars>
      </dgm:prSet>
      <dgm:spPr/>
    </dgm:pt>
    <dgm:pt modelId="{CF012A78-B847-4B40-9E37-BA7EBFEE4EC3}" type="pres">
      <dgm:prSet presAssocID="{7FDF8828-3588-4CF6-AA0F-202DF1CB9241}" presName="spaceBetweenRectangles" presStyleCnt="0"/>
      <dgm:spPr/>
    </dgm:pt>
    <dgm:pt modelId="{D877E896-8C58-44CD-86B9-351F137D3A0A}" type="pres">
      <dgm:prSet presAssocID="{B3C1D22C-9392-4431-9EA4-467F34CE1380}" presName="parentLin" presStyleCnt="0"/>
      <dgm:spPr/>
    </dgm:pt>
    <dgm:pt modelId="{95FC5786-0E29-46C1-8E44-4AB1AB2C5C5F}" type="pres">
      <dgm:prSet presAssocID="{B3C1D22C-9392-4431-9EA4-467F34CE1380}" presName="parentLeftMargin" presStyleLbl="node1" presStyleIdx="2" presStyleCnt="9"/>
      <dgm:spPr/>
      <dgm:t>
        <a:bodyPr/>
        <a:lstStyle/>
        <a:p>
          <a:endParaRPr lang="ru-RU"/>
        </a:p>
      </dgm:t>
    </dgm:pt>
    <dgm:pt modelId="{618F3A11-112E-41A4-9136-7B1CDBF611C7}" type="pres">
      <dgm:prSet presAssocID="{B3C1D22C-9392-4431-9EA4-467F34CE1380}" presName="parentText" presStyleLbl="node1" presStyleIdx="3" presStyleCnt="9" custScaleX="142857" custLinFactNeighborX="25151" custLinFactNeighborY="149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9D7C80-188E-4328-9CA5-1FBD72AC64A6}" type="pres">
      <dgm:prSet presAssocID="{B3C1D22C-9392-4431-9EA4-467F34CE1380}" presName="negativeSpace" presStyleCnt="0"/>
      <dgm:spPr/>
    </dgm:pt>
    <dgm:pt modelId="{615E4E62-7CF4-444C-80D8-1E4B3DF198EF}" type="pres">
      <dgm:prSet presAssocID="{B3C1D22C-9392-4431-9EA4-467F34CE1380}" presName="childText" presStyleLbl="conFgAcc1" presStyleIdx="3" presStyleCnt="9">
        <dgm:presLayoutVars>
          <dgm:bulletEnabled val="1"/>
        </dgm:presLayoutVars>
      </dgm:prSet>
      <dgm:spPr/>
    </dgm:pt>
    <dgm:pt modelId="{B04C5AB7-B5DF-4372-B4F9-322C9ADFE265}" type="pres">
      <dgm:prSet presAssocID="{17246A3E-7F1F-4C8E-88EB-683C15112DF4}" presName="spaceBetweenRectangles" presStyleCnt="0"/>
      <dgm:spPr/>
    </dgm:pt>
    <dgm:pt modelId="{AE6C369B-FBF1-40CE-899B-1A77C3D0BCB2}" type="pres">
      <dgm:prSet presAssocID="{8F22C928-132B-4273-B4F4-2508749D0D67}" presName="parentLin" presStyleCnt="0"/>
      <dgm:spPr/>
    </dgm:pt>
    <dgm:pt modelId="{7C12B23F-0701-48E4-B154-48C77DACAAF6}" type="pres">
      <dgm:prSet presAssocID="{8F22C928-132B-4273-B4F4-2508749D0D67}" presName="parentLeftMargin" presStyleLbl="node1" presStyleIdx="3" presStyleCnt="9"/>
      <dgm:spPr/>
      <dgm:t>
        <a:bodyPr/>
        <a:lstStyle/>
        <a:p>
          <a:endParaRPr lang="ru-RU"/>
        </a:p>
      </dgm:t>
    </dgm:pt>
    <dgm:pt modelId="{CD255FA8-4FD8-48C6-8C4B-1A2D6EDEAAAD}" type="pres">
      <dgm:prSet presAssocID="{8F22C928-132B-4273-B4F4-2508749D0D67}" presName="parentText" presStyleLbl="node1" presStyleIdx="4" presStyleCnt="9" custScaleX="13598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ECC31E-E3F8-4D85-B281-76225A2DEDB1}" type="pres">
      <dgm:prSet presAssocID="{8F22C928-132B-4273-B4F4-2508749D0D67}" presName="negativeSpace" presStyleCnt="0"/>
      <dgm:spPr/>
    </dgm:pt>
    <dgm:pt modelId="{6E2079B5-3392-4549-BFF8-C2D0A4181E4B}" type="pres">
      <dgm:prSet presAssocID="{8F22C928-132B-4273-B4F4-2508749D0D67}" presName="childText" presStyleLbl="conFgAcc1" presStyleIdx="4" presStyleCnt="9">
        <dgm:presLayoutVars>
          <dgm:bulletEnabled val="1"/>
        </dgm:presLayoutVars>
      </dgm:prSet>
      <dgm:spPr/>
    </dgm:pt>
    <dgm:pt modelId="{A16450EB-9441-40F0-AB37-915A68DC3C8E}" type="pres">
      <dgm:prSet presAssocID="{20165A19-CAC3-4500-97A9-7E06B2646A0D}" presName="spaceBetweenRectangles" presStyleCnt="0"/>
      <dgm:spPr/>
    </dgm:pt>
    <dgm:pt modelId="{FDF72B92-8DF1-4768-9EEA-AC6C1E24BFCE}" type="pres">
      <dgm:prSet presAssocID="{F4FBE786-8681-49CC-887E-4B38E309E700}" presName="parentLin" presStyleCnt="0"/>
      <dgm:spPr/>
    </dgm:pt>
    <dgm:pt modelId="{21950EA7-9BBB-45B1-BA2E-E3BC0C311ADB}" type="pres">
      <dgm:prSet presAssocID="{F4FBE786-8681-49CC-887E-4B38E309E700}" presName="parentLeftMargin" presStyleLbl="node1" presStyleIdx="4" presStyleCnt="9"/>
      <dgm:spPr/>
      <dgm:t>
        <a:bodyPr/>
        <a:lstStyle/>
        <a:p>
          <a:endParaRPr lang="ru-RU"/>
        </a:p>
      </dgm:t>
    </dgm:pt>
    <dgm:pt modelId="{B96154D2-C60B-4B3D-B96B-FDF9131DCAC2}" type="pres">
      <dgm:prSet presAssocID="{F4FBE786-8681-49CC-887E-4B38E309E700}" presName="parentText" presStyleLbl="node1" presStyleIdx="5" presStyleCnt="9" custScaleX="13838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96081F-78BC-4AE8-B67C-0A024ECE1703}" type="pres">
      <dgm:prSet presAssocID="{F4FBE786-8681-49CC-887E-4B38E309E700}" presName="negativeSpace" presStyleCnt="0"/>
      <dgm:spPr/>
    </dgm:pt>
    <dgm:pt modelId="{D4D7680A-6876-452C-8D4C-2B11E140F1AD}" type="pres">
      <dgm:prSet presAssocID="{F4FBE786-8681-49CC-887E-4B38E309E700}" presName="childText" presStyleLbl="conFgAcc1" presStyleIdx="5" presStyleCnt="9">
        <dgm:presLayoutVars>
          <dgm:bulletEnabled val="1"/>
        </dgm:presLayoutVars>
      </dgm:prSet>
      <dgm:spPr/>
    </dgm:pt>
    <dgm:pt modelId="{9BA1195B-6E1D-441F-9CDF-251ABECBFB3F}" type="pres">
      <dgm:prSet presAssocID="{FC6796B8-D0E8-4E13-8BF3-1A624CA1A77C}" presName="spaceBetweenRectangles" presStyleCnt="0"/>
      <dgm:spPr/>
    </dgm:pt>
    <dgm:pt modelId="{3BC50928-1A29-4720-AFB0-5185B2EF8814}" type="pres">
      <dgm:prSet presAssocID="{BEA09A49-ECED-4F10-B281-BC288EAC3ED2}" presName="parentLin" presStyleCnt="0"/>
      <dgm:spPr/>
    </dgm:pt>
    <dgm:pt modelId="{6380D026-EC5C-4A27-BE16-CE321861B397}" type="pres">
      <dgm:prSet presAssocID="{BEA09A49-ECED-4F10-B281-BC288EAC3ED2}" presName="parentLeftMargin" presStyleLbl="node1" presStyleIdx="5" presStyleCnt="9"/>
      <dgm:spPr/>
      <dgm:t>
        <a:bodyPr/>
        <a:lstStyle/>
        <a:p>
          <a:endParaRPr lang="ru-RU"/>
        </a:p>
      </dgm:t>
    </dgm:pt>
    <dgm:pt modelId="{9BC2E235-49C8-4781-9657-AEC985548639}" type="pres">
      <dgm:prSet presAssocID="{BEA09A49-ECED-4F10-B281-BC288EAC3ED2}" presName="parentText" presStyleLbl="node1" presStyleIdx="6" presStyleCnt="9" custScaleX="13838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295625-3B44-466B-8B00-21125AEE228C}" type="pres">
      <dgm:prSet presAssocID="{BEA09A49-ECED-4F10-B281-BC288EAC3ED2}" presName="negativeSpace" presStyleCnt="0"/>
      <dgm:spPr/>
    </dgm:pt>
    <dgm:pt modelId="{017DBFE4-05C3-41B4-974B-35754ECFA4C3}" type="pres">
      <dgm:prSet presAssocID="{BEA09A49-ECED-4F10-B281-BC288EAC3ED2}" presName="childText" presStyleLbl="conFgAcc1" presStyleIdx="6" presStyleCnt="9">
        <dgm:presLayoutVars>
          <dgm:bulletEnabled val="1"/>
        </dgm:presLayoutVars>
      </dgm:prSet>
      <dgm:spPr/>
    </dgm:pt>
    <dgm:pt modelId="{3F82B857-28A1-4333-99CB-55915568099A}" type="pres">
      <dgm:prSet presAssocID="{300B9E89-24E6-497D-A15F-BC101ECC13E2}" presName="spaceBetweenRectangles" presStyleCnt="0"/>
      <dgm:spPr/>
    </dgm:pt>
    <dgm:pt modelId="{3F3EAA4F-2A5B-4CD3-A4C2-1DD5F2F398B0}" type="pres">
      <dgm:prSet presAssocID="{8AF6068A-FA56-4366-B698-4C6EF7B15F3A}" presName="parentLin" presStyleCnt="0"/>
      <dgm:spPr/>
    </dgm:pt>
    <dgm:pt modelId="{CAE6FBA3-3C99-48C9-94F7-EAB27B3F3CB0}" type="pres">
      <dgm:prSet presAssocID="{8AF6068A-FA56-4366-B698-4C6EF7B15F3A}" presName="parentLeftMargin" presStyleLbl="node1" presStyleIdx="6" presStyleCnt="9"/>
      <dgm:spPr/>
      <dgm:t>
        <a:bodyPr/>
        <a:lstStyle/>
        <a:p>
          <a:endParaRPr lang="ru-RU"/>
        </a:p>
      </dgm:t>
    </dgm:pt>
    <dgm:pt modelId="{B0BFA437-5350-4B4C-B217-CF0A3DAC1947}" type="pres">
      <dgm:prSet presAssocID="{8AF6068A-FA56-4366-B698-4C6EF7B15F3A}" presName="parentText" presStyleLbl="node1" presStyleIdx="7" presStyleCnt="9" custScaleX="13544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91E403-45B4-4E91-85FA-DB8B4FAD53EE}" type="pres">
      <dgm:prSet presAssocID="{8AF6068A-FA56-4366-B698-4C6EF7B15F3A}" presName="negativeSpace" presStyleCnt="0"/>
      <dgm:spPr/>
    </dgm:pt>
    <dgm:pt modelId="{39438F19-639B-4442-B5CC-165834939F10}" type="pres">
      <dgm:prSet presAssocID="{8AF6068A-FA56-4366-B698-4C6EF7B15F3A}" presName="childText" presStyleLbl="conFgAcc1" presStyleIdx="7" presStyleCnt="9">
        <dgm:presLayoutVars>
          <dgm:bulletEnabled val="1"/>
        </dgm:presLayoutVars>
      </dgm:prSet>
      <dgm:spPr/>
    </dgm:pt>
    <dgm:pt modelId="{A9692B55-4E2A-4CF1-9236-DE6DD47CA28E}" type="pres">
      <dgm:prSet presAssocID="{7FC7E5F3-C109-48C3-B940-3629098D43FF}" presName="spaceBetweenRectangles" presStyleCnt="0"/>
      <dgm:spPr/>
    </dgm:pt>
    <dgm:pt modelId="{6A8AC0EC-07C9-4385-9EAF-23FA561DF608}" type="pres">
      <dgm:prSet presAssocID="{8F473DDA-C9EF-4159-AFFC-A6770EA2695D}" presName="parentLin" presStyleCnt="0"/>
      <dgm:spPr/>
    </dgm:pt>
    <dgm:pt modelId="{4F05A1D8-42FD-4787-ABEE-19A79336C2D8}" type="pres">
      <dgm:prSet presAssocID="{8F473DDA-C9EF-4159-AFFC-A6770EA2695D}" presName="parentLeftMargin" presStyleLbl="node1" presStyleIdx="7" presStyleCnt="9"/>
      <dgm:spPr/>
      <dgm:t>
        <a:bodyPr/>
        <a:lstStyle/>
        <a:p>
          <a:endParaRPr lang="ru-RU"/>
        </a:p>
      </dgm:t>
    </dgm:pt>
    <dgm:pt modelId="{4D84767C-FF3E-4459-A9F1-AA09B1720021}" type="pres">
      <dgm:prSet presAssocID="{8F473DDA-C9EF-4159-AFFC-A6770EA2695D}" presName="parentText" presStyleLbl="node1" presStyleIdx="8" presStyleCnt="9" custScaleX="1426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A8ACA2-DEF4-491A-9448-9F287BCEC63F}" type="pres">
      <dgm:prSet presAssocID="{8F473DDA-C9EF-4159-AFFC-A6770EA2695D}" presName="negativeSpace" presStyleCnt="0"/>
      <dgm:spPr/>
    </dgm:pt>
    <dgm:pt modelId="{D8AC6ACD-18F2-48C2-BD67-1CB970885536}" type="pres">
      <dgm:prSet presAssocID="{8F473DDA-C9EF-4159-AFFC-A6770EA2695D}" presName="childText" presStyleLbl="conFgAcc1" presStyleIdx="8" presStyleCnt="9">
        <dgm:presLayoutVars>
          <dgm:bulletEnabled val="1"/>
        </dgm:presLayoutVars>
      </dgm:prSet>
      <dgm:spPr/>
    </dgm:pt>
  </dgm:ptLst>
  <dgm:cxnLst>
    <dgm:cxn modelId="{AC2139D3-9BD6-4933-9B0F-9FFA45DE6842}" srcId="{DF27E73F-287C-419F-8EB9-111E55D9CA74}" destId="{B3C1D22C-9392-4431-9EA4-467F34CE1380}" srcOrd="3" destOrd="0" parTransId="{2DE9A5F4-1B8D-4C59-93A0-F3BFC4322E9F}" sibTransId="{17246A3E-7F1F-4C8E-88EB-683C15112DF4}"/>
    <dgm:cxn modelId="{6DA4FD8A-212C-4C29-BCE7-DE8F2EA8CB28}" type="presOf" srcId="{8F22C928-132B-4273-B4F4-2508749D0D67}" destId="{CD255FA8-4FD8-48C6-8C4B-1A2D6EDEAAAD}" srcOrd="1" destOrd="0" presId="urn:microsoft.com/office/officeart/2005/8/layout/list1"/>
    <dgm:cxn modelId="{E38A1C4D-4D27-44CF-83CC-7C00B5CB0875}" type="presOf" srcId="{2C5EE4D6-A377-4BF4-AA62-161B035EBACF}" destId="{0B79C9ED-D58D-463B-B158-A1C5BF979E61}" srcOrd="0" destOrd="0" presId="urn:microsoft.com/office/officeart/2005/8/layout/list1"/>
    <dgm:cxn modelId="{B2C1308B-30A7-4849-B627-CBDB409A3FBB}" type="presOf" srcId="{2D90047D-4609-48C1-977D-D9A7F0863290}" destId="{ABD3FFD4-6D23-49F8-AED3-08983E7C4FDC}" srcOrd="0" destOrd="0" presId="urn:microsoft.com/office/officeart/2005/8/layout/list1"/>
    <dgm:cxn modelId="{6A3FE938-FFDA-4465-AF5C-5138FC7DC7C6}" type="presOf" srcId="{B32CD700-80AA-40DA-8980-90EB46B48920}" destId="{567BD303-D952-432D-BEBF-334CC16FDCDB}" srcOrd="1" destOrd="0" presId="urn:microsoft.com/office/officeart/2005/8/layout/list1"/>
    <dgm:cxn modelId="{BC5869D2-F583-4A09-9464-015FBD3A06CD}" srcId="{DF27E73F-287C-419F-8EB9-111E55D9CA74}" destId="{8AF6068A-FA56-4366-B698-4C6EF7B15F3A}" srcOrd="7" destOrd="0" parTransId="{F2932A49-AEAE-40B0-84A8-C0D587F92F5A}" sibTransId="{7FC7E5F3-C109-48C3-B940-3629098D43FF}"/>
    <dgm:cxn modelId="{F673933A-CBA5-4927-AD6C-B8F72845F378}" type="presOf" srcId="{2C5EE4D6-A377-4BF4-AA62-161B035EBACF}" destId="{F4BBC5DC-0D93-43F0-8DD5-8D713F66109A}" srcOrd="1" destOrd="0" presId="urn:microsoft.com/office/officeart/2005/8/layout/list1"/>
    <dgm:cxn modelId="{201C25DA-6F59-42CD-8252-A970BD86A869}" type="presOf" srcId="{8F22C928-132B-4273-B4F4-2508749D0D67}" destId="{7C12B23F-0701-48E4-B154-48C77DACAAF6}" srcOrd="0" destOrd="0" presId="urn:microsoft.com/office/officeart/2005/8/layout/list1"/>
    <dgm:cxn modelId="{8DE1C186-FD03-4BA7-8F7E-563409A49F55}" type="presOf" srcId="{F4FBE786-8681-49CC-887E-4B38E309E700}" destId="{21950EA7-9BBB-45B1-BA2E-E3BC0C311ADB}" srcOrd="0" destOrd="0" presId="urn:microsoft.com/office/officeart/2005/8/layout/list1"/>
    <dgm:cxn modelId="{C09C5158-83E7-414B-AAE5-4CD5EB8A0749}" type="presOf" srcId="{B3C1D22C-9392-4431-9EA4-467F34CE1380}" destId="{618F3A11-112E-41A4-9136-7B1CDBF611C7}" srcOrd="1" destOrd="0" presId="urn:microsoft.com/office/officeart/2005/8/layout/list1"/>
    <dgm:cxn modelId="{9486C1B4-44CF-4CF5-862F-1791F8FFDE91}" type="presOf" srcId="{8F473DDA-C9EF-4159-AFFC-A6770EA2695D}" destId="{4D84767C-FF3E-4459-A9F1-AA09B1720021}" srcOrd="1" destOrd="0" presId="urn:microsoft.com/office/officeart/2005/8/layout/list1"/>
    <dgm:cxn modelId="{BC21217B-A0ED-4EE3-8DAB-ABEEC04744FE}" type="presOf" srcId="{8F473DDA-C9EF-4159-AFFC-A6770EA2695D}" destId="{4F05A1D8-42FD-4787-ABEE-19A79336C2D8}" srcOrd="0" destOrd="0" presId="urn:microsoft.com/office/officeart/2005/8/layout/list1"/>
    <dgm:cxn modelId="{5169D3FB-34FE-40EE-8D63-023E25CA680F}" srcId="{DF27E73F-287C-419F-8EB9-111E55D9CA74}" destId="{8F22C928-132B-4273-B4F4-2508749D0D67}" srcOrd="4" destOrd="0" parTransId="{21F9AAB5-35FB-47C2-8BDD-6C30414E3BEC}" sibTransId="{20165A19-CAC3-4500-97A9-7E06B2646A0D}"/>
    <dgm:cxn modelId="{F7E5C73B-FADC-4C90-A738-70494FEADA03}" srcId="{DF27E73F-287C-419F-8EB9-111E55D9CA74}" destId="{BEA09A49-ECED-4F10-B281-BC288EAC3ED2}" srcOrd="6" destOrd="0" parTransId="{0AAF715A-76AC-4176-B402-594A31959E58}" sibTransId="{300B9E89-24E6-497D-A15F-BC101ECC13E2}"/>
    <dgm:cxn modelId="{9F78CED4-3F4D-4FE0-935D-246E19D16EA8}" type="presOf" srcId="{8AF6068A-FA56-4366-B698-4C6EF7B15F3A}" destId="{B0BFA437-5350-4B4C-B217-CF0A3DAC1947}" srcOrd="1" destOrd="0" presId="urn:microsoft.com/office/officeart/2005/8/layout/list1"/>
    <dgm:cxn modelId="{82120595-3546-4DDC-AD17-2DB30848D3E1}" type="presOf" srcId="{BEA09A49-ECED-4F10-B281-BC288EAC3ED2}" destId="{9BC2E235-49C8-4781-9657-AEC985548639}" srcOrd="1" destOrd="0" presId="urn:microsoft.com/office/officeart/2005/8/layout/list1"/>
    <dgm:cxn modelId="{0ADA02BE-44DF-4DF2-A60A-69A6EA76483F}" type="presOf" srcId="{B3C1D22C-9392-4431-9EA4-467F34CE1380}" destId="{95FC5786-0E29-46C1-8E44-4AB1AB2C5C5F}" srcOrd="0" destOrd="0" presId="urn:microsoft.com/office/officeart/2005/8/layout/list1"/>
    <dgm:cxn modelId="{66F5293A-75B9-46D0-96ED-443AEC2F6752}" type="presOf" srcId="{F4FBE786-8681-49CC-887E-4B38E309E700}" destId="{B96154D2-C60B-4B3D-B96B-FDF9131DCAC2}" srcOrd="1" destOrd="0" presId="urn:microsoft.com/office/officeart/2005/8/layout/list1"/>
    <dgm:cxn modelId="{F59A0576-2CBA-4126-95ED-CDDA3BB4AD9B}" type="presOf" srcId="{8AF6068A-FA56-4366-B698-4C6EF7B15F3A}" destId="{CAE6FBA3-3C99-48C9-94F7-EAB27B3F3CB0}" srcOrd="0" destOrd="0" presId="urn:microsoft.com/office/officeart/2005/8/layout/list1"/>
    <dgm:cxn modelId="{A15F4876-6FFF-4E3D-B39F-2B80DC663169}" type="presOf" srcId="{BEA09A49-ECED-4F10-B281-BC288EAC3ED2}" destId="{6380D026-EC5C-4A27-BE16-CE321861B397}" srcOrd="0" destOrd="0" presId="urn:microsoft.com/office/officeart/2005/8/layout/list1"/>
    <dgm:cxn modelId="{8EBEF91E-16AA-420A-A725-F73F56A3C13F}" srcId="{DF27E73F-287C-419F-8EB9-111E55D9CA74}" destId="{F4FBE786-8681-49CC-887E-4B38E309E700}" srcOrd="5" destOrd="0" parTransId="{8593289D-A836-429C-89D5-9AB4A07268E6}" sibTransId="{FC6796B8-D0E8-4E13-8BF3-1A624CA1A77C}"/>
    <dgm:cxn modelId="{3B5D8F16-1862-4282-AD18-83474C6A3ECE}" type="presOf" srcId="{B32CD700-80AA-40DA-8980-90EB46B48920}" destId="{D12152A9-922E-4645-8499-1493F4902770}" srcOrd="0" destOrd="0" presId="urn:microsoft.com/office/officeart/2005/8/layout/list1"/>
    <dgm:cxn modelId="{FE3FDB53-DD63-490E-86DA-9BD9DA1B0BA6}" type="presOf" srcId="{DF27E73F-287C-419F-8EB9-111E55D9CA74}" destId="{19F75830-8EB6-4CE3-9B3E-6F231C35B732}" srcOrd="0" destOrd="0" presId="urn:microsoft.com/office/officeart/2005/8/layout/list1"/>
    <dgm:cxn modelId="{FC16D3B8-D305-46D2-B59F-3557CCA67D61}" type="presOf" srcId="{2D90047D-4609-48C1-977D-D9A7F0863290}" destId="{E226C264-F924-4159-8E91-58D9868441B4}" srcOrd="1" destOrd="0" presId="urn:microsoft.com/office/officeart/2005/8/layout/list1"/>
    <dgm:cxn modelId="{FD09397F-F463-4953-8B8B-D85E1C4C8821}" srcId="{DF27E73F-287C-419F-8EB9-111E55D9CA74}" destId="{B32CD700-80AA-40DA-8980-90EB46B48920}" srcOrd="1" destOrd="0" parTransId="{CA803874-7BDC-4E8A-9FB0-0A2824893416}" sibTransId="{375616A2-8AFB-4418-A04D-2ABB5B59F540}"/>
    <dgm:cxn modelId="{B54F0FF3-A0E6-438E-BE3B-58F04F7365FA}" srcId="{DF27E73F-287C-419F-8EB9-111E55D9CA74}" destId="{8F473DDA-C9EF-4159-AFFC-A6770EA2695D}" srcOrd="8" destOrd="0" parTransId="{53F3DBDE-81CE-42FA-A222-C1A982246781}" sibTransId="{8EEE22A4-6923-46A1-A725-11D35D1C390D}"/>
    <dgm:cxn modelId="{ACDAF1B8-1C8A-46C7-AD7E-9D268201DE66}" srcId="{DF27E73F-287C-419F-8EB9-111E55D9CA74}" destId="{2D90047D-4609-48C1-977D-D9A7F0863290}" srcOrd="2" destOrd="0" parTransId="{C8CBC287-BC50-4890-A32B-A51CA552B96D}" sibTransId="{7FDF8828-3588-4CF6-AA0F-202DF1CB9241}"/>
    <dgm:cxn modelId="{B603E984-5DC0-463B-BA8A-035965CF7CA1}" srcId="{DF27E73F-287C-419F-8EB9-111E55D9CA74}" destId="{2C5EE4D6-A377-4BF4-AA62-161B035EBACF}" srcOrd="0" destOrd="0" parTransId="{3B99A074-E1FC-4F26-B0F9-AE6EEC379F66}" sibTransId="{B74E13F1-4811-4441-AABD-375EA8C22A55}"/>
    <dgm:cxn modelId="{AD9BA1DF-BE6B-4FF6-BF5C-F66C0B21861E}" type="presParOf" srcId="{19F75830-8EB6-4CE3-9B3E-6F231C35B732}" destId="{7B8EF63C-C73D-44ED-B72C-815D119D9AE5}" srcOrd="0" destOrd="0" presId="urn:microsoft.com/office/officeart/2005/8/layout/list1"/>
    <dgm:cxn modelId="{46D4A6DF-0507-4D50-8A2A-77BD9F60B1C4}" type="presParOf" srcId="{7B8EF63C-C73D-44ED-B72C-815D119D9AE5}" destId="{0B79C9ED-D58D-463B-B158-A1C5BF979E61}" srcOrd="0" destOrd="0" presId="urn:microsoft.com/office/officeart/2005/8/layout/list1"/>
    <dgm:cxn modelId="{8C686107-3460-4C2B-BB5B-2CFA4E9B712F}" type="presParOf" srcId="{7B8EF63C-C73D-44ED-B72C-815D119D9AE5}" destId="{F4BBC5DC-0D93-43F0-8DD5-8D713F66109A}" srcOrd="1" destOrd="0" presId="urn:microsoft.com/office/officeart/2005/8/layout/list1"/>
    <dgm:cxn modelId="{48EADA96-CE3C-4AE5-B73F-5810ACF51AA2}" type="presParOf" srcId="{19F75830-8EB6-4CE3-9B3E-6F231C35B732}" destId="{1EFD0E3C-298F-42E2-ACA0-06C1DA1DC3A1}" srcOrd="1" destOrd="0" presId="urn:microsoft.com/office/officeart/2005/8/layout/list1"/>
    <dgm:cxn modelId="{74549D1E-E814-4A1B-9154-36E346E5CEBD}" type="presParOf" srcId="{19F75830-8EB6-4CE3-9B3E-6F231C35B732}" destId="{E134B50E-1359-4EA7-8D6E-61027E20431D}" srcOrd="2" destOrd="0" presId="urn:microsoft.com/office/officeart/2005/8/layout/list1"/>
    <dgm:cxn modelId="{C6D7B1A6-200F-48E0-ACF9-CBC735B3B400}" type="presParOf" srcId="{19F75830-8EB6-4CE3-9B3E-6F231C35B732}" destId="{B48EE36D-D081-4E3B-90AD-906A0D3974FF}" srcOrd="3" destOrd="0" presId="urn:microsoft.com/office/officeart/2005/8/layout/list1"/>
    <dgm:cxn modelId="{3497B86C-C6E4-4CF7-9A8C-66277F7EB4F9}" type="presParOf" srcId="{19F75830-8EB6-4CE3-9B3E-6F231C35B732}" destId="{677511A4-5625-4DE7-B552-7B081AC8AF05}" srcOrd="4" destOrd="0" presId="urn:microsoft.com/office/officeart/2005/8/layout/list1"/>
    <dgm:cxn modelId="{32434696-5A27-41CE-9DED-B1AAE582AB50}" type="presParOf" srcId="{677511A4-5625-4DE7-B552-7B081AC8AF05}" destId="{D12152A9-922E-4645-8499-1493F4902770}" srcOrd="0" destOrd="0" presId="urn:microsoft.com/office/officeart/2005/8/layout/list1"/>
    <dgm:cxn modelId="{820F6FFC-0BD9-42C7-A6D0-CBC5BCE6473E}" type="presParOf" srcId="{677511A4-5625-4DE7-B552-7B081AC8AF05}" destId="{567BD303-D952-432D-BEBF-334CC16FDCDB}" srcOrd="1" destOrd="0" presId="urn:microsoft.com/office/officeart/2005/8/layout/list1"/>
    <dgm:cxn modelId="{8C2FCE1C-5862-46DD-B2F4-55033CB01A2C}" type="presParOf" srcId="{19F75830-8EB6-4CE3-9B3E-6F231C35B732}" destId="{9731064C-2712-491C-9D84-0B64F6775825}" srcOrd="5" destOrd="0" presId="urn:microsoft.com/office/officeart/2005/8/layout/list1"/>
    <dgm:cxn modelId="{142ACEDA-BE85-439B-BDC1-D6884810B3B8}" type="presParOf" srcId="{19F75830-8EB6-4CE3-9B3E-6F231C35B732}" destId="{8D871D9B-FC9E-4033-A223-1D2A7B22DC68}" srcOrd="6" destOrd="0" presId="urn:microsoft.com/office/officeart/2005/8/layout/list1"/>
    <dgm:cxn modelId="{E9EBB7F2-B0EE-4EEE-A9A7-48ACB5928810}" type="presParOf" srcId="{19F75830-8EB6-4CE3-9B3E-6F231C35B732}" destId="{C18A5B77-BB51-4C43-9D9C-EA38A078DE87}" srcOrd="7" destOrd="0" presId="urn:microsoft.com/office/officeart/2005/8/layout/list1"/>
    <dgm:cxn modelId="{1CA397A9-5B96-402C-84AC-06243524EAEE}" type="presParOf" srcId="{19F75830-8EB6-4CE3-9B3E-6F231C35B732}" destId="{B8E8EDF3-5845-4944-8AA3-D05A7CC9B8E5}" srcOrd="8" destOrd="0" presId="urn:microsoft.com/office/officeart/2005/8/layout/list1"/>
    <dgm:cxn modelId="{A481D058-1C4A-49D9-8D72-351238374CF3}" type="presParOf" srcId="{B8E8EDF3-5845-4944-8AA3-D05A7CC9B8E5}" destId="{ABD3FFD4-6D23-49F8-AED3-08983E7C4FDC}" srcOrd="0" destOrd="0" presId="urn:microsoft.com/office/officeart/2005/8/layout/list1"/>
    <dgm:cxn modelId="{25187E0B-B071-4F85-B919-33A52007FC4C}" type="presParOf" srcId="{B8E8EDF3-5845-4944-8AA3-D05A7CC9B8E5}" destId="{E226C264-F924-4159-8E91-58D9868441B4}" srcOrd="1" destOrd="0" presId="urn:microsoft.com/office/officeart/2005/8/layout/list1"/>
    <dgm:cxn modelId="{8555F0BC-3CC4-489B-8DA0-3469BFB78D12}" type="presParOf" srcId="{19F75830-8EB6-4CE3-9B3E-6F231C35B732}" destId="{0BA6397F-9C5F-4630-B701-F79B91162098}" srcOrd="9" destOrd="0" presId="urn:microsoft.com/office/officeart/2005/8/layout/list1"/>
    <dgm:cxn modelId="{4F5CDDE5-B908-4406-9759-2AE9C7F07F97}" type="presParOf" srcId="{19F75830-8EB6-4CE3-9B3E-6F231C35B732}" destId="{665F3400-06A5-4BB8-8FC6-13B9BD57D6FB}" srcOrd="10" destOrd="0" presId="urn:microsoft.com/office/officeart/2005/8/layout/list1"/>
    <dgm:cxn modelId="{61A1871B-F8BF-40C9-BDD3-6B01C4189146}" type="presParOf" srcId="{19F75830-8EB6-4CE3-9B3E-6F231C35B732}" destId="{CF012A78-B847-4B40-9E37-BA7EBFEE4EC3}" srcOrd="11" destOrd="0" presId="urn:microsoft.com/office/officeart/2005/8/layout/list1"/>
    <dgm:cxn modelId="{98398CC3-637E-4E53-A7EA-30C257DC0098}" type="presParOf" srcId="{19F75830-8EB6-4CE3-9B3E-6F231C35B732}" destId="{D877E896-8C58-44CD-86B9-351F137D3A0A}" srcOrd="12" destOrd="0" presId="urn:microsoft.com/office/officeart/2005/8/layout/list1"/>
    <dgm:cxn modelId="{48C8C287-C0CF-490C-B02F-8FA2FBAE4C2D}" type="presParOf" srcId="{D877E896-8C58-44CD-86B9-351F137D3A0A}" destId="{95FC5786-0E29-46C1-8E44-4AB1AB2C5C5F}" srcOrd="0" destOrd="0" presId="urn:microsoft.com/office/officeart/2005/8/layout/list1"/>
    <dgm:cxn modelId="{DF706BB4-A793-4D40-AD88-E640881208E8}" type="presParOf" srcId="{D877E896-8C58-44CD-86B9-351F137D3A0A}" destId="{618F3A11-112E-41A4-9136-7B1CDBF611C7}" srcOrd="1" destOrd="0" presId="urn:microsoft.com/office/officeart/2005/8/layout/list1"/>
    <dgm:cxn modelId="{3AB44162-1D74-40B8-813B-129A00C6E63F}" type="presParOf" srcId="{19F75830-8EB6-4CE3-9B3E-6F231C35B732}" destId="{7D9D7C80-188E-4328-9CA5-1FBD72AC64A6}" srcOrd="13" destOrd="0" presId="urn:microsoft.com/office/officeart/2005/8/layout/list1"/>
    <dgm:cxn modelId="{0C47387F-38F6-463B-A9FF-5048203302D5}" type="presParOf" srcId="{19F75830-8EB6-4CE3-9B3E-6F231C35B732}" destId="{615E4E62-7CF4-444C-80D8-1E4B3DF198EF}" srcOrd="14" destOrd="0" presId="urn:microsoft.com/office/officeart/2005/8/layout/list1"/>
    <dgm:cxn modelId="{19732BE2-B051-456E-AD91-C1F09C39EA17}" type="presParOf" srcId="{19F75830-8EB6-4CE3-9B3E-6F231C35B732}" destId="{B04C5AB7-B5DF-4372-B4F9-322C9ADFE265}" srcOrd="15" destOrd="0" presId="urn:microsoft.com/office/officeart/2005/8/layout/list1"/>
    <dgm:cxn modelId="{DE1A34D6-0A02-405D-A59F-F1C47E2105E6}" type="presParOf" srcId="{19F75830-8EB6-4CE3-9B3E-6F231C35B732}" destId="{AE6C369B-FBF1-40CE-899B-1A77C3D0BCB2}" srcOrd="16" destOrd="0" presId="urn:microsoft.com/office/officeart/2005/8/layout/list1"/>
    <dgm:cxn modelId="{5704B8F3-142B-468A-8580-65CE92C92EFE}" type="presParOf" srcId="{AE6C369B-FBF1-40CE-899B-1A77C3D0BCB2}" destId="{7C12B23F-0701-48E4-B154-48C77DACAAF6}" srcOrd="0" destOrd="0" presId="urn:microsoft.com/office/officeart/2005/8/layout/list1"/>
    <dgm:cxn modelId="{497D7562-62EE-4F9F-9F56-0ED598DB0933}" type="presParOf" srcId="{AE6C369B-FBF1-40CE-899B-1A77C3D0BCB2}" destId="{CD255FA8-4FD8-48C6-8C4B-1A2D6EDEAAAD}" srcOrd="1" destOrd="0" presId="urn:microsoft.com/office/officeart/2005/8/layout/list1"/>
    <dgm:cxn modelId="{778BDAF6-CF6D-43EA-B901-ED064BC0A15A}" type="presParOf" srcId="{19F75830-8EB6-4CE3-9B3E-6F231C35B732}" destId="{FBECC31E-E3F8-4D85-B281-76225A2DEDB1}" srcOrd="17" destOrd="0" presId="urn:microsoft.com/office/officeart/2005/8/layout/list1"/>
    <dgm:cxn modelId="{CAC4B240-AC9D-4C3E-9D49-1C5F2B8F0345}" type="presParOf" srcId="{19F75830-8EB6-4CE3-9B3E-6F231C35B732}" destId="{6E2079B5-3392-4549-BFF8-C2D0A4181E4B}" srcOrd="18" destOrd="0" presId="urn:microsoft.com/office/officeart/2005/8/layout/list1"/>
    <dgm:cxn modelId="{8846734F-BC0F-40B8-AEB0-670C75617BA2}" type="presParOf" srcId="{19F75830-8EB6-4CE3-9B3E-6F231C35B732}" destId="{A16450EB-9441-40F0-AB37-915A68DC3C8E}" srcOrd="19" destOrd="0" presId="urn:microsoft.com/office/officeart/2005/8/layout/list1"/>
    <dgm:cxn modelId="{86876655-8340-4420-947B-D54D8EAF4D56}" type="presParOf" srcId="{19F75830-8EB6-4CE3-9B3E-6F231C35B732}" destId="{FDF72B92-8DF1-4768-9EEA-AC6C1E24BFCE}" srcOrd="20" destOrd="0" presId="urn:microsoft.com/office/officeart/2005/8/layout/list1"/>
    <dgm:cxn modelId="{1B6C8799-04B7-45DC-BFCE-57BE9CED4B2D}" type="presParOf" srcId="{FDF72B92-8DF1-4768-9EEA-AC6C1E24BFCE}" destId="{21950EA7-9BBB-45B1-BA2E-E3BC0C311ADB}" srcOrd="0" destOrd="0" presId="urn:microsoft.com/office/officeart/2005/8/layout/list1"/>
    <dgm:cxn modelId="{0CDA62D6-FAE2-4E71-8BFB-BE562EB120D9}" type="presParOf" srcId="{FDF72B92-8DF1-4768-9EEA-AC6C1E24BFCE}" destId="{B96154D2-C60B-4B3D-B96B-FDF9131DCAC2}" srcOrd="1" destOrd="0" presId="urn:microsoft.com/office/officeart/2005/8/layout/list1"/>
    <dgm:cxn modelId="{D5AE475A-E589-4B9D-920B-B5DC99941B80}" type="presParOf" srcId="{19F75830-8EB6-4CE3-9B3E-6F231C35B732}" destId="{7596081F-78BC-4AE8-B67C-0A024ECE1703}" srcOrd="21" destOrd="0" presId="urn:microsoft.com/office/officeart/2005/8/layout/list1"/>
    <dgm:cxn modelId="{B406C1F8-EAD3-4E68-8C08-001AF1F7294F}" type="presParOf" srcId="{19F75830-8EB6-4CE3-9B3E-6F231C35B732}" destId="{D4D7680A-6876-452C-8D4C-2B11E140F1AD}" srcOrd="22" destOrd="0" presId="urn:microsoft.com/office/officeart/2005/8/layout/list1"/>
    <dgm:cxn modelId="{6318EA25-B1DC-41D5-8C45-CF5422A1F4BB}" type="presParOf" srcId="{19F75830-8EB6-4CE3-9B3E-6F231C35B732}" destId="{9BA1195B-6E1D-441F-9CDF-251ABECBFB3F}" srcOrd="23" destOrd="0" presId="urn:microsoft.com/office/officeart/2005/8/layout/list1"/>
    <dgm:cxn modelId="{83A17B9B-FEC0-413C-A6AE-99CC67C3A2A6}" type="presParOf" srcId="{19F75830-8EB6-4CE3-9B3E-6F231C35B732}" destId="{3BC50928-1A29-4720-AFB0-5185B2EF8814}" srcOrd="24" destOrd="0" presId="urn:microsoft.com/office/officeart/2005/8/layout/list1"/>
    <dgm:cxn modelId="{FE7FB9A3-9F59-40E9-8DCD-E98754249845}" type="presParOf" srcId="{3BC50928-1A29-4720-AFB0-5185B2EF8814}" destId="{6380D026-EC5C-4A27-BE16-CE321861B397}" srcOrd="0" destOrd="0" presId="urn:microsoft.com/office/officeart/2005/8/layout/list1"/>
    <dgm:cxn modelId="{4126FE5A-717B-4DEF-B5F4-444D2F7E1810}" type="presParOf" srcId="{3BC50928-1A29-4720-AFB0-5185B2EF8814}" destId="{9BC2E235-49C8-4781-9657-AEC985548639}" srcOrd="1" destOrd="0" presId="urn:microsoft.com/office/officeart/2005/8/layout/list1"/>
    <dgm:cxn modelId="{A15D5178-B7AF-4255-8815-B78EDBCD6F9D}" type="presParOf" srcId="{19F75830-8EB6-4CE3-9B3E-6F231C35B732}" destId="{0B295625-3B44-466B-8B00-21125AEE228C}" srcOrd="25" destOrd="0" presId="urn:microsoft.com/office/officeart/2005/8/layout/list1"/>
    <dgm:cxn modelId="{787A1478-F9BB-49C0-8B59-202A05738F10}" type="presParOf" srcId="{19F75830-8EB6-4CE3-9B3E-6F231C35B732}" destId="{017DBFE4-05C3-41B4-974B-35754ECFA4C3}" srcOrd="26" destOrd="0" presId="urn:microsoft.com/office/officeart/2005/8/layout/list1"/>
    <dgm:cxn modelId="{1FE8A360-58F5-4D52-B491-E487994759B6}" type="presParOf" srcId="{19F75830-8EB6-4CE3-9B3E-6F231C35B732}" destId="{3F82B857-28A1-4333-99CB-55915568099A}" srcOrd="27" destOrd="0" presId="urn:microsoft.com/office/officeart/2005/8/layout/list1"/>
    <dgm:cxn modelId="{90ADEC5E-9B96-46A5-8FBE-99B87110E6BC}" type="presParOf" srcId="{19F75830-8EB6-4CE3-9B3E-6F231C35B732}" destId="{3F3EAA4F-2A5B-4CD3-A4C2-1DD5F2F398B0}" srcOrd="28" destOrd="0" presId="urn:microsoft.com/office/officeart/2005/8/layout/list1"/>
    <dgm:cxn modelId="{EE25A36D-B5C3-4CFC-B88D-BE615F5B5F9E}" type="presParOf" srcId="{3F3EAA4F-2A5B-4CD3-A4C2-1DD5F2F398B0}" destId="{CAE6FBA3-3C99-48C9-94F7-EAB27B3F3CB0}" srcOrd="0" destOrd="0" presId="urn:microsoft.com/office/officeart/2005/8/layout/list1"/>
    <dgm:cxn modelId="{061E5D1A-09D3-4A35-B1F9-6CCA26F6E0E8}" type="presParOf" srcId="{3F3EAA4F-2A5B-4CD3-A4C2-1DD5F2F398B0}" destId="{B0BFA437-5350-4B4C-B217-CF0A3DAC1947}" srcOrd="1" destOrd="0" presId="urn:microsoft.com/office/officeart/2005/8/layout/list1"/>
    <dgm:cxn modelId="{0C43BE35-6DC1-4506-8447-0D8ACF242065}" type="presParOf" srcId="{19F75830-8EB6-4CE3-9B3E-6F231C35B732}" destId="{3391E403-45B4-4E91-85FA-DB8B4FAD53EE}" srcOrd="29" destOrd="0" presId="urn:microsoft.com/office/officeart/2005/8/layout/list1"/>
    <dgm:cxn modelId="{299CC08F-3230-4DE5-8F79-63B2CA095FEC}" type="presParOf" srcId="{19F75830-8EB6-4CE3-9B3E-6F231C35B732}" destId="{39438F19-639B-4442-B5CC-165834939F10}" srcOrd="30" destOrd="0" presId="urn:microsoft.com/office/officeart/2005/8/layout/list1"/>
    <dgm:cxn modelId="{519C375A-0D78-4954-AA87-9C476CC65F33}" type="presParOf" srcId="{19F75830-8EB6-4CE3-9B3E-6F231C35B732}" destId="{A9692B55-4E2A-4CF1-9236-DE6DD47CA28E}" srcOrd="31" destOrd="0" presId="urn:microsoft.com/office/officeart/2005/8/layout/list1"/>
    <dgm:cxn modelId="{2371A6EE-26AF-4CA4-9DE7-59A95583A421}" type="presParOf" srcId="{19F75830-8EB6-4CE3-9B3E-6F231C35B732}" destId="{6A8AC0EC-07C9-4385-9EAF-23FA561DF608}" srcOrd="32" destOrd="0" presId="urn:microsoft.com/office/officeart/2005/8/layout/list1"/>
    <dgm:cxn modelId="{CE076A59-FACC-440D-8130-BFA6B672FA04}" type="presParOf" srcId="{6A8AC0EC-07C9-4385-9EAF-23FA561DF608}" destId="{4F05A1D8-42FD-4787-ABEE-19A79336C2D8}" srcOrd="0" destOrd="0" presId="urn:microsoft.com/office/officeart/2005/8/layout/list1"/>
    <dgm:cxn modelId="{7DAF7466-46DC-4F9B-A71F-79B774456659}" type="presParOf" srcId="{6A8AC0EC-07C9-4385-9EAF-23FA561DF608}" destId="{4D84767C-FF3E-4459-A9F1-AA09B1720021}" srcOrd="1" destOrd="0" presId="urn:microsoft.com/office/officeart/2005/8/layout/list1"/>
    <dgm:cxn modelId="{4E542A5E-5745-49AF-B750-8845540AFF21}" type="presParOf" srcId="{19F75830-8EB6-4CE3-9B3E-6F231C35B732}" destId="{FAA8ACA2-DEF4-491A-9448-9F287BCEC63F}" srcOrd="33" destOrd="0" presId="urn:microsoft.com/office/officeart/2005/8/layout/list1"/>
    <dgm:cxn modelId="{55B15CD5-0E22-4E37-BA28-1BA38DE771DE}" type="presParOf" srcId="{19F75830-8EB6-4CE3-9B3E-6F231C35B732}" destId="{D8AC6ACD-18F2-48C2-BD67-1CB970885536}" srcOrd="3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34B50E-1359-4EA7-8D6E-61027E20431D}">
      <dsp:nvSpPr>
        <dsp:cNvPr id="0" name=""/>
        <dsp:cNvSpPr/>
      </dsp:nvSpPr>
      <dsp:spPr>
        <a:xfrm>
          <a:off x="0" y="309724"/>
          <a:ext cx="8575854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BBC5DC-0D93-43F0-8DD5-8D713F66109A}">
      <dsp:nvSpPr>
        <dsp:cNvPr id="0" name=""/>
        <dsp:cNvSpPr/>
      </dsp:nvSpPr>
      <dsp:spPr>
        <a:xfrm>
          <a:off x="428792" y="117844"/>
          <a:ext cx="8130775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903" tIns="0" rIns="226903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Сформировать знания о работах великих русских художников </a:t>
          </a:r>
          <a:r>
            <a:rPr lang="ru-RU" sz="1400" kern="1200" dirty="0" err="1" smtClean="0"/>
            <a:t>И.И.Шишкина</a:t>
          </a:r>
          <a:r>
            <a:rPr lang="ru-RU" sz="1400" kern="1200" dirty="0" smtClean="0"/>
            <a:t> </a:t>
          </a:r>
          <a:endParaRPr lang="ru-RU" sz="1400" kern="1200" dirty="0"/>
        </a:p>
      </dsp:txBody>
      <dsp:txXfrm>
        <a:off x="447526" y="136578"/>
        <a:ext cx="8093307" cy="346292"/>
      </dsp:txXfrm>
    </dsp:sp>
    <dsp:sp modelId="{8D871D9B-FC9E-4033-A223-1D2A7B22DC68}">
      <dsp:nvSpPr>
        <dsp:cNvPr id="0" name=""/>
        <dsp:cNvSpPr/>
      </dsp:nvSpPr>
      <dsp:spPr>
        <a:xfrm>
          <a:off x="0" y="899404"/>
          <a:ext cx="8575854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7BD303-D952-432D-BEBF-334CC16FDCDB}">
      <dsp:nvSpPr>
        <dsp:cNvPr id="0" name=""/>
        <dsp:cNvSpPr/>
      </dsp:nvSpPr>
      <dsp:spPr>
        <a:xfrm>
          <a:off x="408274" y="707524"/>
          <a:ext cx="8165477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903" tIns="0" rIns="226903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Сформировать представление о художественных галереях</a:t>
          </a:r>
          <a:endParaRPr lang="ru-RU" sz="1400" kern="1200" dirty="0"/>
        </a:p>
      </dsp:txBody>
      <dsp:txXfrm>
        <a:off x="427008" y="726258"/>
        <a:ext cx="8128009" cy="346292"/>
      </dsp:txXfrm>
    </dsp:sp>
    <dsp:sp modelId="{665F3400-06A5-4BB8-8FC6-13B9BD57D6FB}">
      <dsp:nvSpPr>
        <dsp:cNvPr id="0" name=""/>
        <dsp:cNvSpPr/>
      </dsp:nvSpPr>
      <dsp:spPr>
        <a:xfrm>
          <a:off x="0" y="1489084"/>
          <a:ext cx="8575854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26C264-F924-4159-8E91-58D9868441B4}">
      <dsp:nvSpPr>
        <dsp:cNvPr id="0" name=""/>
        <dsp:cNvSpPr/>
      </dsp:nvSpPr>
      <dsp:spPr>
        <a:xfrm>
          <a:off x="408274" y="1297204"/>
          <a:ext cx="8165477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903" tIns="0" rIns="226903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Сформировать у детей представление о живописи</a:t>
          </a:r>
          <a:endParaRPr lang="ru-RU" sz="1400" kern="1200" dirty="0"/>
        </a:p>
      </dsp:txBody>
      <dsp:txXfrm>
        <a:off x="427008" y="1315938"/>
        <a:ext cx="8128009" cy="346292"/>
      </dsp:txXfrm>
    </dsp:sp>
    <dsp:sp modelId="{615E4E62-7CF4-444C-80D8-1E4B3DF198EF}">
      <dsp:nvSpPr>
        <dsp:cNvPr id="0" name=""/>
        <dsp:cNvSpPr/>
      </dsp:nvSpPr>
      <dsp:spPr>
        <a:xfrm>
          <a:off x="0" y="2078764"/>
          <a:ext cx="8575854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8F3A11-112E-41A4-9136-7B1CDBF611C7}">
      <dsp:nvSpPr>
        <dsp:cNvPr id="0" name=""/>
        <dsp:cNvSpPr/>
      </dsp:nvSpPr>
      <dsp:spPr>
        <a:xfrm>
          <a:off x="410376" y="1944217"/>
          <a:ext cx="8165477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903" tIns="0" rIns="226903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Формировать знания о бумаге, ее качествах и свойствах</a:t>
          </a:r>
          <a:endParaRPr lang="ru-RU" sz="1400" kern="1200" dirty="0"/>
        </a:p>
      </dsp:txBody>
      <dsp:txXfrm>
        <a:off x="429110" y="1962951"/>
        <a:ext cx="8128009" cy="346292"/>
      </dsp:txXfrm>
    </dsp:sp>
    <dsp:sp modelId="{6E2079B5-3392-4549-BFF8-C2D0A4181E4B}">
      <dsp:nvSpPr>
        <dsp:cNvPr id="0" name=""/>
        <dsp:cNvSpPr/>
      </dsp:nvSpPr>
      <dsp:spPr>
        <a:xfrm>
          <a:off x="0" y="2668444"/>
          <a:ext cx="8575854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255FA8-4FD8-48C6-8C4B-1A2D6EDEAAAD}">
      <dsp:nvSpPr>
        <dsp:cNvPr id="0" name=""/>
        <dsp:cNvSpPr/>
      </dsp:nvSpPr>
      <dsp:spPr>
        <a:xfrm>
          <a:off x="427955" y="2476564"/>
          <a:ext cx="8147368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903" tIns="0" rIns="226903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Формирование бережного отношения к комнатным растениям</a:t>
          </a:r>
          <a:endParaRPr lang="ru-RU" sz="1400" kern="1200" dirty="0"/>
        </a:p>
      </dsp:txBody>
      <dsp:txXfrm>
        <a:off x="446689" y="2495298"/>
        <a:ext cx="8109900" cy="346292"/>
      </dsp:txXfrm>
    </dsp:sp>
    <dsp:sp modelId="{D4D7680A-6876-452C-8D4C-2B11E140F1AD}">
      <dsp:nvSpPr>
        <dsp:cNvPr id="0" name=""/>
        <dsp:cNvSpPr/>
      </dsp:nvSpPr>
      <dsp:spPr>
        <a:xfrm>
          <a:off x="0" y="3258124"/>
          <a:ext cx="8575854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6154D2-C60B-4B3D-B96B-FDF9131DCAC2}">
      <dsp:nvSpPr>
        <dsp:cNvPr id="0" name=""/>
        <dsp:cNvSpPr/>
      </dsp:nvSpPr>
      <dsp:spPr>
        <a:xfrm>
          <a:off x="420836" y="3066244"/>
          <a:ext cx="8153245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903" tIns="0" rIns="226903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Вызвать интерес к труду взрослых</a:t>
          </a:r>
          <a:endParaRPr lang="ru-RU" sz="1400" kern="1200" dirty="0"/>
        </a:p>
      </dsp:txBody>
      <dsp:txXfrm>
        <a:off x="439570" y="3084978"/>
        <a:ext cx="8115777" cy="346292"/>
      </dsp:txXfrm>
    </dsp:sp>
    <dsp:sp modelId="{017DBFE4-05C3-41B4-974B-35754ECFA4C3}">
      <dsp:nvSpPr>
        <dsp:cNvPr id="0" name=""/>
        <dsp:cNvSpPr/>
      </dsp:nvSpPr>
      <dsp:spPr>
        <a:xfrm>
          <a:off x="0" y="3847804"/>
          <a:ext cx="8575854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C2E235-49C8-4781-9657-AEC985548639}">
      <dsp:nvSpPr>
        <dsp:cNvPr id="0" name=""/>
        <dsp:cNvSpPr/>
      </dsp:nvSpPr>
      <dsp:spPr>
        <a:xfrm>
          <a:off x="420836" y="3655924"/>
          <a:ext cx="8153245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903" tIns="0" rIns="226903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Вызвать интерес к конструированию из бумаги</a:t>
          </a:r>
          <a:endParaRPr lang="ru-RU" sz="1400" kern="1200" dirty="0"/>
        </a:p>
      </dsp:txBody>
      <dsp:txXfrm>
        <a:off x="439570" y="3674658"/>
        <a:ext cx="8115777" cy="346292"/>
      </dsp:txXfrm>
    </dsp:sp>
    <dsp:sp modelId="{39438F19-639B-4442-B5CC-165834939F10}">
      <dsp:nvSpPr>
        <dsp:cNvPr id="0" name=""/>
        <dsp:cNvSpPr/>
      </dsp:nvSpPr>
      <dsp:spPr>
        <a:xfrm>
          <a:off x="0" y="4437484"/>
          <a:ext cx="8575854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BFA437-5350-4B4C-B217-CF0A3DAC1947}">
      <dsp:nvSpPr>
        <dsp:cNvPr id="0" name=""/>
        <dsp:cNvSpPr/>
      </dsp:nvSpPr>
      <dsp:spPr>
        <a:xfrm>
          <a:off x="428792" y="4245604"/>
          <a:ext cx="8130775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903" tIns="0" rIns="226903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Научить составлять описательный рассказ с помощью наводящих вопросов</a:t>
          </a:r>
          <a:endParaRPr lang="ru-RU" sz="1400" kern="1200" dirty="0"/>
        </a:p>
      </dsp:txBody>
      <dsp:txXfrm>
        <a:off x="447526" y="4264338"/>
        <a:ext cx="8093307" cy="346292"/>
      </dsp:txXfrm>
    </dsp:sp>
    <dsp:sp modelId="{D8AC6ACD-18F2-48C2-BD67-1CB970885536}">
      <dsp:nvSpPr>
        <dsp:cNvPr id="0" name=""/>
        <dsp:cNvSpPr/>
      </dsp:nvSpPr>
      <dsp:spPr>
        <a:xfrm>
          <a:off x="0" y="5027164"/>
          <a:ext cx="8575854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84767C-FF3E-4459-A9F1-AA09B1720021}">
      <dsp:nvSpPr>
        <dsp:cNvPr id="0" name=""/>
        <dsp:cNvSpPr/>
      </dsp:nvSpPr>
      <dsp:spPr>
        <a:xfrm>
          <a:off x="408693" y="4835284"/>
          <a:ext cx="8161436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903" tIns="0" rIns="226903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Сформировать знания о витаминах (где находятся, для чего необходимы</a:t>
          </a:r>
          <a:r>
            <a:rPr lang="ru-RU" sz="1300" kern="1200" dirty="0" smtClean="0"/>
            <a:t>)</a:t>
          </a:r>
          <a:endParaRPr lang="ru-RU" sz="1300" kern="1200" dirty="0"/>
        </a:p>
      </dsp:txBody>
      <dsp:txXfrm>
        <a:off x="427427" y="4854018"/>
        <a:ext cx="8123968" cy="346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767630535"/>
              </p:ext>
            </p:extLst>
          </p:nvPr>
        </p:nvGraphicFramePr>
        <p:xfrm>
          <a:off x="388634" y="1124744"/>
          <a:ext cx="8575854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43808" y="548680"/>
            <a:ext cx="2709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Планируемые результаты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965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836712"/>
            <a:ext cx="51033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 внимание!</a:t>
            </a:r>
            <a:endParaRPr lang="ru-RU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glow rad="101600">
                  <a:schemeClr val="tx2">
                    <a:lumMod val="50000"/>
                    <a:alpha val="6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22" l="10000" r="90000">
                        <a14:foregroundMark x1="47109" y1="44722" x2="47109" y2="44722"/>
                        <a14:foregroundMark x1="63047" y1="47917" x2="63047" y2="47917"/>
                        <a14:foregroundMark x1="42578" y1="42639" x2="44219" y2="55833"/>
                        <a14:foregroundMark x1="47266" y1="53611" x2="51953" y2="49306"/>
                        <a14:foregroundMark x1="59062" y1="57361" x2="65000" y2="40972"/>
                        <a14:foregroundMark x1="52422" y1="51528" x2="57578" y2="41528"/>
                        <a14:foregroundMark x1="50781" y1="91389" x2="60156" y2="83750"/>
                        <a14:foregroundMark x1="18906" y1="84306" x2="15313" y2="95417"/>
                        <a14:foregroundMark x1="28047" y1="70278" x2="27578" y2="59861"/>
                        <a14:foregroundMark x1="28516" y1="71389" x2="28203" y2="59583"/>
                        <a14:foregroundMark x1="44531" y1="80278" x2="44219" y2="73056"/>
                        <a14:foregroundMark x1="41953" y1="55556" x2="42109" y2="39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552" y="1871030"/>
            <a:ext cx="8567936" cy="500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6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381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E1E1E1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</Words>
  <Application>Microsoft Office PowerPoint</Application>
  <PresentationFormat>Экран (4:3)</PresentationFormat>
  <Paragraphs>12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</dc:creator>
  <cp:lastModifiedBy>Пользователь Windows</cp:lastModifiedBy>
  <cp:revision>1</cp:revision>
  <dcterms:created xsi:type="dcterms:W3CDTF">2014-02-01T10:07:50Z</dcterms:created>
  <dcterms:modified xsi:type="dcterms:W3CDTF">2014-02-01T10:08:55Z</dcterms:modified>
</cp:coreProperties>
</file>