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7" r:id="rId2"/>
    <p:sldId id="256" r:id="rId3"/>
    <p:sldId id="274" r:id="rId4"/>
    <p:sldId id="258" r:id="rId5"/>
    <p:sldId id="259" r:id="rId6"/>
    <p:sldId id="261" r:id="rId7"/>
    <p:sldId id="273" r:id="rId8"/>
    <p:sldId id="262" r:id="rId9"/>
    <p:sldId id="263" r:id="rId10"/>
    <p:sldId id="272" r:id="rId11"/>
    <p:sldId id="264" r:id="rId12"/>
    <p:sldId id="275" r:id="rId13"/>
    <p:sldId id="265" r:id="rId14"/>
    <p:sldId id="267" r:id="rId15"/>
    <p:sldId id="276" r:id="rId16"/>
    <p:sldId id="266" r:id="rId17"/>
    <p:sldId id="277" r:id="rId18"/>
    <p:sldId id="260" r:id="rId19"/>
    <p:sldId id="270" r:id="rId20"/>
    <p:sldId id="268" r:id="rId21"/>
    <p:sldId id="269" r:id="rId22"/>
    <p:sldId id="278" r:id="rId23"/>
    <p:sldId id="271" r:id="rId2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EA8"/>
    <a:srgbClr val="60BD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74" d="100"/>
          <a:sy n="74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92" y="13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07A57-BF53-4342-AFF7-A4378D11F7E3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273D6-9FD1-4453-AEAB-94DEFF9B2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ЦРр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73D6-9FD1-4453-AEAB-94DEFF9B2B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56DD-AFF8-492E-B222-D27D5AB854B8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9946-1E2B-40DC-A24F-B6FB0A7887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56DD-AFF8-492E-B222-D27D5AB854B8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9946-1E2B-40DC-A24F-B6FB0A78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56DD-AFF8-492E-B222-D27D5AB854B8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9946-1E2B-40DC-A24F-B6FB0A78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56DD-AFF8-492E-B222-D27D5AB854B8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9946-1E2B-40DC-A24F-B6FB0A78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56DD-AFF8-492E-B222-D27D5AB854B8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C429946-1E2B-40DC-A24F-B6FB0A78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56DD-AFF8-492E-B222-D27D5AB854B8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9946-1E2B-40DC-A24F-B6FB0A78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56DD-AFF8-492E-B222-D27D5AB854B8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9946-1E2B-40DC-A24F-B6FB0A78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56DD-AFF8-492E-B222-D27D5AB854B8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9946-1E2B-40DC-A24F-B6FB0A78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56DD-AFF8-492E-B222-D27D5AB854B8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9946-1E2B-40DC-A24F-B6FB0A78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56DD-AFF8-492E-B222-D27D5AB854B8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9946-1E2B-40DC-A24F-B6FB0A78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56DD-AFF8-492E-B222-D27D5AB854B8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9946-1E2B-40DC-A24F-B6FB0A78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A556DD-AFF8-492E-B222-D27D5AB854B8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429946-1E2B-40DC-A24F-B6FB0A788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over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771780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Муниципальное </a:t>
            </a:r>
            <a:r>
              <a:rPr lang="ru-RU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бюджетное дошкольное </a:t>
            </a:r>
            <a:r>
              <a:rPr lang="ru-RU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Образовательное  Учреждение </a:t>
            </a:r>
            <a:br>
              <a:rPr lang="ru-RU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 Развития Ребёнка </a:t>
            </a:r>
            <a:br>
              <a:rPr lang="ru-RU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Д/С № 7 </a:t>
            </a:r>
            <a:br>
              <a:rPr lang="ru-RU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cap="none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представляет</a:t>
            </a:r>
            <a:endParaRPr lang="ru-RU" sz="4000" cap="none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D:\мои фото\Мои рисунки 1\Маша семинар 10\IMG_05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71942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14282" y="4286256"/>
            <a:ext cx="6400800" cy="2286016"/>
          </a:xfrm>
          <a:prstGeom prst="rect">
            <a:avLst/>
          </a:prstGeom>
        </p:spPr>
        <p:txBody>
          <a:bodyPr vert="horz">
            <a:normAutofit fontScale="8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Мастер –класс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Провела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Воспитатель,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руководитель  ИЗО студии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Новикова Мария Сергеевна</a:t>
            </a:r>
            <a:endParaRPr kumimoji="0" lang="ru-RU" sz="28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ои фото\Мои рисунки 1\март11\DSC06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120" y="1928802"/>
            <a:ext cx="5143535" cy="385765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«Мыльный пузырь»</a:t>
            </a:r>
          </a:p>
          <a:p>
            <a:pPr algn="ctr">
              <a:buNone/>
            </a:pP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Раздувайся, пузырь (Р. Калинина)</a:t>
            </a:r>
          </a:p>
          <a:p>
            <a:pPr algn="ctr">
              <a:buNone/>
            </a:pP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Цель: развитие чувства сплоченности, развитие внимания. Нарушение:  агрессивность, застенчивость/тревожность</a:t>
            </a:r>
            <a:b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Возраст: </a:t>
            </a:r>
            <a:r>
              <a:rPr lang="ru-RU" sz="8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любой. 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 играющих: группа. </a:t>
            </a:r>
            <a:b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Описание игры: дети стоят в кругу очень тесно — это «сдутый пузырь». Потом они его надувают: дуют в кулачки, поставленные один на другой, как в дудочку. После каждого выдоха делают шаг назад — «пузырь» увеличивается, сделав несколько вдохов, все берутся за руки и идут по кругу, приговаривая: </a:t>
            </a:r>
            <a:b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Раздувайся, пузырь, раздувайся большой, Оставайся такой, да не лопайся! </a:t>
            </a:r>
            <a:b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Получается большой круг. Затем воспитатель (или кто- то из детей, выбранный ведущим) говорит: «Хлоп!» — «пузырь» лопается, все сбегаются к центру («пузырь» </a:t>
            </a:r>
            <a:r>
              <a:rPr lang="ru-RU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сдулся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или разбегаются по комнате (разлетелись пузырьки). </a:t>
            </a:r>
            <a:b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Комментарий: взрослому необходимо внимательно следить за тем, чтобы дети правильно выполняли игровые действия. В частности, на каждый вдох делали один шаг. Такие игры - развлечения любят дети любого возраста, так как правила в них предельно просты и легко выполнимы, а сама игра способствует эмоциональной разгрузке. 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D:\мои фото\Мои рисунки 1\март11\DSC06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14291"/>
            <a:ext cx="1333509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581807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«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Игра с орешком»</a:t>
            </a:r>
          </a:p>
          <a:p>
            <a:pPr algn="ctr">
              <a:buNone/>
            </a:pP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Пальчиковая гимнастика</a:t>
            </a:r>
          </a:p>
          <a:p>
            <a:pPr algn="ctr">
              <a:buNone/>
            </a:pP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:Развитие мелкой моторики , подготовка к работе  и массаж  руки.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2071702" cy="155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Динамическая пауза «Ветер»</a:t>
            </a:r>
          </a:p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Ветер дует нам в лицо,</a:t>
            </a:r>
          </a:p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закачалось деревцо..</a:t>
            </a:r>
          </a:p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ветерок всё тише, тише…</a:t>
            </a:r>
          </a:p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деревцо всё выше, выше…</a:t>
            </a:r>
          </a:p>
          <a:p>
            <a:pPr algn="ctr">
              <a:buNone/>
            </a:pP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: снятие мышечного напряжения. </a:t>
            </a:r>
          </a:p>
          <a:p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Арт-терапия</a:t>
            </a:r>
            <a:endParaRPr lang="ru-RU" dirty="0"/>
          </a:p>
        </p:txBody>
      </p:sp>
      <p:pic>
        <p:nvPicPr>
          <p:cNvPr id="7" name="Picture 2" descr="D:\мои фото\Мои рисунки 1\кружки2010\РОсинка\DSC062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3908020" cy="292895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2" descr="D:\мои фото\Мои рисунки 1\апрель11\DSCN26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3812515" cy="285752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</a:t>
            </a:r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–терапия-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Работа с тестом(глиной),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кляксография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,изготовление оберегов, музыкотерапия,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ароматерапия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>
              <a:buNone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сказкотерапия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цветотерапия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Арт-терапия</a:t>
            </a:r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это (дословно) лечение «пластическим изобразительным творчеством».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поскольку творческий человек талантлив во многих областях, возникает необходимость </a:t>
            </a: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пробовать и проявлять</a:t>
            </a: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себя в различных</a:t>
            </a: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видах творчества.</a:t>
            </a:r>
          </a:p>
          <a:p>
            <a:pPr algn="ctr"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снятие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психоэмоционального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напряжения, развитие  моторики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D:\мои фото\Мои рисунки 1\кружки2010\РОсинка\DSC06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3786190"/>
            <a:ext cx="1972195" cy="1479147"/>
          </a:xfrm>
          <a:prstGeom prst="rect">
            <a:avLst/>
          </a:prstGeom>
          <a:noFill/>
        </p:spPr>
      </p:pic>
      <p:pic>
        <p:nvPicPr>
          <p:cNvPr id="6" name="Picture 2" descr="D:\мои фото\Мои рисунки 1\апрель11\DSCN2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714752"/>
            <a:ext cx="2125121" cy="15938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Музыкотерапия</a:t>
            </a:r>
            <a:br>
              <a:rPr lang="ru-RU" sz="44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4" name="Picture 6" descr="D:\мои фото\Мои рисунки 1\кружки2010\РОсинка\DSC06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097" y="1357298"/>
            <a:ext cx="6482689" cy="485778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115328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Музыкотерапия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8286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 угнетения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меланхолии можно освободиться при прослушивании произведений Л. Бетховена («К радости», 6 симфония);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раздражение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гнев можно снять музыкой Р. Вагнера («Хор пилигримов») или И. С. Баха; при нервном истощении можно использовать музыку Э. Грига («Утро»), некоторые концерты А.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Вивальди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Есть произведения, которые улучшают внимание, помогают сосредоточиться. К ним относятся «Времена года» П. Чайковского, «Лунный свет» К. Дебюсси, «Грезы» Р.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Шумана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ярко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выраженное положительное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начало несёт 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(«Маленькая ночная серенада» В. Моцарта, «Трепак» из «Щелкунчика» П. Чайковского и т.д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.)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D:\мои фото\Мои рисунки 1\кружки2010\РОсинка\DSC06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3287444"/>
            <a:ext cx="15544800" cy="11658600"/>
          </a:xfrm>
          <a:prstGeom prst="rect">
            <a:avLst/>
          </a:prstGeom>
          <a:noFill/>
        </p:spPr>
      </p:pic>
      <p:pic>
        <p:nvPicPr>
          <p:cNvPr id="2053" name="Picture 5" descr="D:\мои фото\Мои рисунки 1\кружки2010\РОсинка\DSC06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336" y="11358618"/>
            <a:ext cx="15544800" cy="9658336"/>
          </a:xfrm>
          <a:prstGeom prst="rect">
            <a:avLst/>
          </a:prstGeom>
          <a:noFill/>
        </p:spPr>
      </p:pic>
      <p:pic>
        <p:nvPicPr>
          <p:cNvPr id="10" name="Picture 6" descr="D:\мои фото\Мои рисунки 1\кружки2010\РОсинка\DSC06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5220" y="12215874"/>
            <a:ext cx="15544800" cy="11658600"/>
          </a:xfrm>
          <a:prstGeom prst="rect">
            <a:avLst/>
          </a:prstGeom>
          <a:noFill/>
        </p:spPr>
      </p:pic>
      <p:pic>
        <p:nvPicPr>
          <p:cNvPr id="11" name="Picture 6" descr="D:\мои фото\Мои рисунки 1\кружки2010\РОсинка\DSC06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52"/>
            <a:ext cx="1591193" cy="119339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Ароматерапия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>
              <a:buNone/>
            </a:pP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Успокаивает, устраняет перенапряжение ,нервозность ,поднимает настроение. Стимулирует иммунитет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294472" cy="3714776"/>
          </a:xfrm>
        </p:spPr>
        <p:txBody>
          <a:bodyPr/>
          <a:lstStyle/>
          <a:p>
            <a:r>
              <a:rPr lang="ru-RU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«Использование  </a:t>
            </a:r>
            <a:r>
              <a:rPr lang="ru-RU" sz="4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Здоровьесберегающих</a:t>
            </a:r>
            <a:r>
              <a:rPr lang="ru-RU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технологий </a:t>
            </a:r>
            <a:br>
              <a:rPr lang="ru-RU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образовательном </a:t>
            </a:r>
            <a:r>
              <a:rPr lang="ru-RU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процессе»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286256"/>
            <a:ext cx="6400800" cy="17526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(Технологии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используемые 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мастер-классе )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«</a:t>
            </a:r>
            <a:r>
              <a:rPr lang="ru-RU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Энергизатор</a:t>
            </a:r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помогает расслабиться.</a:t>
            </a:r>
          </a:p>
          <a:p>
            <a:pPr algn="ctr">
              <a:buNone/>
            </a:pPr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Сядьте за стол. Руки на стол, ладонями вниз. Положите голову между руками. Выдох. Вдох спокойный и глубокий. Легко поднимайте голову, начиная со лба, затем шею, затем верхнюю часть тела; нижняя часть тела и шея расслаблены. Выдох, опустите подбородок на грудь. Опустите голову так, чтобы удлинить задние мышцы тела. Расслабьтесь и дышите глубоко.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Голова фиксирована. Глаза смотрят прямо перед собой. Отрабатываются движения глазами по четырем направлениям. Движения глаз совмещаются с дыханием. </a:t>
            </a: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buNone/>
            </a:pPr>
            <a:r>
              <a:rPr lang="ru-RU" sz="1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МЕТОДИКА «ГИМНАСТИКА МОЗГА»</a:t>
            </a:r>
          </a:p>
          <a:p>
            <a:pPr algn="ctr">
              <a:buNone/>
            </a:pPr>
            <a:r>
              <a:rPr lang="ru-RU" sz="1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Захарова Р. А., </a:t>
            </a:r>
            <a:r>
              <a:rPr lang="ru-RU" sz="1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Чупаха</a:t>
            </a:r>
            <a:r>
              <a:rPr lang="ru-RU" sz="1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И. В.</a:t>
            </a:r>
            <a:endParaRPr lang="ru-RU" sz="18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«Вращение»</a:t>
            </a:r>
          </a:p>
          <a:p>
            <a:pPr algn="ctr"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упражнения – снятие рефлекса периферического зрения,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ритмирование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правого полушария, активизация структур мозга,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энергетизация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мозга.</a:t>
            </a: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Голова фиксирована. Глаза смотрят прямо перед собой. Отрабатываются движения глазами по четырем направлениям. Движения глаз совмещаются с дыханием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.</a:t>
            </a:r>
          </a:p>
          <a:p>
            <a:pPr algn="ctr">
              <a:buNone/>
            </a:pP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sz="1600" b="1" dirty="0" smtClean="0">
                <a:ln w="12700">
                  <a:solidFill>
                    <a:srgbClr val="002060"/>
                  </a:solidFill>
                </a:ln>
                <a:solidFill>
                  <a:srgbClr val="FFFEA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МЕТОДИКА «ГИМНАСТИКА МОЗГА»</a:t>
            </a:r>
          </a:p>
          <a:p>
            <a:pPr algn="ctr">
              <a:buNone/>
            </a:pPr>
            <a:r>
              <a:rPr lang="ru-RU" sz="1600" b="1" dirty="0" smtClean="0">
                <a:ln w="12700">
                  <a:solidFill>
                    <a:srgbClr val="002060"/>
                  </a:solidFill>
                </a:ln>
                <a:solidFill>
                  <a:srgbClr val="FFFEA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Захарова Р. А., </a:t>
            </a:r>
            <a:r>
              <a:rPr lang="ru-RU" sz="1600" b="1" dirty="0" err="1" smtClean="0">
                <a:ln w="12700">
                  <a:solidFill>
                    <a:srgbClr val="002060"/>
                  </a:solidFill>
                </a:ln>
                <a:solidFill>
                  <a:srgbClr val="FFFEA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Чупаха</a:t>
            </a:r>
            <a:r>
              <a:rPr lang="ru-RU" sz="1600" b="1" dirty="0" smtClean="0">
                <a:ln w="12700">
                  <a:solidFill>
                    <a:srgbClr val="002060"/>
                  </a:solidFill>
                </a:ln>
                <a:solidFill>
                  <a:srgbClr val="FFFEA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И. 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my06_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3882" t="59612" r="11925"/>
          <a:stretch>
            <a:fillRect/>
          </a:stretch>
        </p:blipFill>
        <p:spPr bwMode="auto">
          <a:xfrm>
            <a:off x="357157" y="2214554"/>
            <a:ext cx="5063661" cy="335758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4" descr="my06_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6000"/>
          </a:blip>
          <a:srcRect t="1959" r="41978" b="52853"/>
          <a:stretch>
            <a:fillRect/>
          </a:stretch>
        </p:blipFill>
        <p:spPr>
          <a:xfrm>
            <a:off x="4714876" y="1643050"/>
            <a:ext cx="4222460" cy="3087782"/>
          </a:xfrm>
          <a:prstGeom prst="rect">
            <a:avLst/>
          </a:prstGeom>
          <a:noFill/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Способность к творчеству отличительная 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черта человека, 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благодаря которой он может жить в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единстве с природой, 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создавать, не нанося вреда. 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Приумножать, не разрушая!</a:t>
            </a:r>
          </a:p>
          <a:p>
            <a:endParaRPr lang="ru-RU" dirty="0"/>
          </a:p>
        </p:txBody>
      </p:sp>
      <p:pic>
        <p:nvPicPr>
          <p:cNvPr id="4" name="Picture 6" descr="my06_010"/>
          <p:cNvPicPr>
            <a:picLocks noChangeAspect="1" noChangeArrowheads="1"/>
          </p:cNvPicPr>
          <p:nvPr/>
        </p:nvPicPr>
        <p:blipFill>
          <a:blip r:embed="rId2" cstate="print"/>
          <a:srcRect l="13882" t="59612" r="11925"/>
          <a:stretch>
            <a:fillRect/>
          </a:stretch>
        </p:blipFill>
        <p:spPr bwMode="auto">
          <a:xfrm>
            <a:off x="1142976" y="4429132"/>
            <a:ext cx="2987767" cy="1981291"/>
          </a:xfrm>
          <a:prstGeom prst="rect">
            <a:avLst/>
          </a:prstGeom>
          <a:noFill/>
        </p:spPr>
      </p:pic>
      <p:pic>
        <p:nvPicPr>
          <p:cNvPr id="5" name="Picture 4" descr="my06_010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t="1959" r="41978" b="52853"/>
          <a:stretch>
            <a:fillRect/>
          </a:stretch>
        </p:blipFill>
        <p:spPr>
          <a:xfrm>
            <a:off x="5286380" y="4429132"/>
            <a:ext cx="2568564" cy="187851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Цветовой дневник настроения</a:t>
            </a:r>
            <a:endParaRPr lang="ru-RU" dirty="0"/>
          </a:p>
        </p:txBody>
      </p:sp>
      <p:pic>
        <p:nvPicPr>
          <p:cNvPr id="4" name="Picture 2" descr="D:\мои фото\Мои рисунки 1\кружки2010\РОсинка\DSCN07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618" y="1785927"/>
            <a:ext cx="5677463" cy="4258098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658196" cy="53578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Цветовой дневник настроения –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Красный- восторженное,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Оранжевое - радостное, теплое,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Желтое – светлое, приятное,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Зелёный –спокойное ,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Синий –неудовлетворительное ,грустное,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Фиолетовый –тревожное, напряжённое,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Чёрный –унылое ,подавленное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D:\мои фото\Мои рисунки 1\кружки2010\РОсинка\DSCN0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571612"/>
            <a:ext cx="2476516" cy="18573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«А какое настроение у вас ?»</a:t>
            </a:r>
          </a:p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-тренинг вхождения в день 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:Снятие напряжённости , эмоциональной скованности, настрой на работу 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D:\мои фото\Мои рисунки 1\Маша семинар 10\IMG_05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00438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6" descr="D:\мои фото\Мои рисунки 1\кружки2010\РОсинка\DSC062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544" y="-13216054"/>
            <a:ext cx="15544800" cy="11658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Упражнение «Кнопки космоса».</a:t>
            </a:r>
          </a:p>
          <a:p>
            <a:pPr algn="ctr">
              <a:buNone/>
            </a:pP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Прикоснитесь двумя пальцами правой руки над верхней губой, а левую руку положите на копчик. Постойте так в течение минуты, «вдыхая» энергию вверх по позвоночному столбу. </a:t>
            </a:r>
          </a:p>
          <a:p>
            <a:pPr algn="ctr">
              <a:buNone/>
            </a:pP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МЕТОДИКА «ГИМНАСТИКА МОЗГА»</a:t>
            </a:r>
          </a:p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Захарова Р. А.,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Чупаха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И. В.</a:t>
            </a:r>
          </a:p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ои фото\Мои рисунки 1\кружки2010\РОсинка\DSCN1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5666" y="1785926"/>
            <a:ext cx="5820241" cy="435771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Дыхательное упражнение </a:t>
            </a:r>
            <a:r>
              <a:rPr lang="ru-RU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Эверли</a:t>
            </a:r>
            <a:r>
              <a:rPr lang="ru-RU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algn="ctr">
              <a:buNone/>
            </a:pPr>
            <a:endParaRPr lang="ru-RU" sz="8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Цель – активизация работы отделов мозга, </a:t>
            </a:r>
            <a:r>
              <a:rPr lang="ru-RU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энергетизация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мозга, снятие мышечного напряжения, ликвидация ощущения тревоги, </a:t>
            </a:r>
            <a:r>
              <a:rPr lang="ru-RU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антистрессовая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установка.</a:t>
            </a:r>
          </a:p>
          <a:p>
            <a:pPr algn="ctr">
              <a:buNone/>
            </a:pPr>
            <a:endParaRPr lang="ru-RU" sz="8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Вдох, паза, выдох, пауза. Выполнение дыхательных упражнений будет более эффективным, если использовать образное представление (визуализация), т.е. подключать правое полушарие. Например, возможен образ желтого или оранжевого теплого шарика, расположенного в животе, надувающегося и сдувающегося в ритме дыхания. При вдохе губы вытягиваются трубочкой и с шумом «пьют» воздух.</a:t>
            </a:r>
          </a:p>
          <a:p>
            <a:pPr algn="ctr"/>
            <a:endParaRPr lang="ru-RU" sz="8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sz="8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«Обучение без стресса:</a:t>
            </a:r>
          </a:p>
          <a:p>
            <a:pPr algn="ctr">
              <a:buNone/>
            </a:pPr>
            <a:r>
              <a:rPr lang="ru-RU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психологическая подготовка»</a:t>
            </a:r>
          </a:p>
          <a:p>
            <a:pPr algn="ctr">
              <a:buNone/>
            </a:pPr>
            <a:r>
              <a:rPr lang="ru-RU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книге  А.Л.Сиротюк</a:t>
            </a:r>
          </a:p>
          <a:p>
            <a:pPr algn="ctr">
              <a:buNone/>
            </a:pP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«Обучение детей на основе </a:t>
            </a:r>
            <a:r>
              <a:rPr lang="ru-RU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психофизиологигии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.»</a:t>
            </a:r>
          </a:p>
          <a:p>
            <a:pPr algn="ctr">
              <a:buNone/>
            </a:pP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(использование в широкой практике педагогов и родителей </a:t>
            </a:r>
            <a:r>
              <a:rPr lang="ru-RU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здоровьесберегающих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технологий.)</a:t>
            </a:r>
          </a:p>
          <a:p>
            <a:pPr algn="ctr">
              <a:buNone/>
            </a:pPr>
            <a:endParaRPr lang="ru-RU" sz="8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8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FFFF00"/>
                </a:solidFill>
              </a:rPr>
              <a:t> </a:t>
            </a:r>
            <a:endParaRPr lang="ru-RU" sz="8000" dirty="0" smtClean="0"/>
          </a:p>
          <a:p>
            <a:endParaRPr lang="ru-RU" dirty="0"/>
          </a:p>
        </p:txBody>
      </p:sp>
      <p:pic>
        <p:nvPicPr>
          <p:cNvPr id="4" name="Picture 2" descr="D:\мои фото\Мои рисунки 1\кружки2010\РОсинка\DSCN1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3" y="3714752"/>
            <a:ext cx="2095515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Упражнение «Буратино»</a:t>
            </a:r>
          </a:p>
          <a:p>
            <a:pPr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каждого из вас в кармане есть мягкий кусочек глины …слепим из неё нос и им нарисуем сначала маленький, потом большой пузырь .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 развитие воображения, помогают использовать оба полушария гармонично и делать их «перекрестную» работу лучше. 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(Гимнастика «Маленьких Волшебников»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306</TotalTime>
  <Words>699</Words>
  <Application>Microsoft Office PowerPoint</Application>
  <PresentationFormat>Экран (4:3)</PresentationFormat>
  <Paragraphs>100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    Муниципальное  бюджетное дошкольное Образовательное  Учреждение   центр Развития Ребёнка  Д/С № 7  представляет</vt:lpstr>
      <vt:lpstr>«Использование  Здоровьесберегающих технологий  в образовательном процессе».</vt:lpstr>
      <vt:lpstr>Цветовой дневник настроения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Арт-терапия</vt:lpstr>
      <vt:lpstr>Слайд 16</vt:lpstr>
      <vt:lpstr>Музыкотерапия 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  7</dc:title>
  <dc:creator>AdmiN</dc:creator>
  <cp:lastModifiedBy>СОТКА</cp:lastModifiedBy>
  <cp:revision>35</cp:revision>
  <dcterms:created xsi:type="dcterms:W3CDTF">2010-11-02T01:38:33Z</dcterms:created>
  <dcterms:modified xsi:type="dcterms:W3CDTF">2013-04-03T15:43:01Z</dcterms:modified>
</cp:coreProperties>
</file>