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9" r:id="rId5"/>
    <p:sldId id="260" r:id="rId6"/>
    <p:sldId id="258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4B6A60-F564-45CB-872D-546F89117BAA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CAE811-0C00-4806-9F56-FDA48A9BF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arat\Рабочий стол\дания флешка\SAM_0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404664"/>
            <a:ext cx="8208913" cy="617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96752"/>
            <a:ext cx="5040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1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im6-tub-ru.yandex.net/i?id=108551805-6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24944"/>
            <a:ext cx="26638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Администратор\Мои документы\Изображения\Спорт\id39440_w1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836613"/>
            <a:ext cx="1439862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195513" y="620713"/>
            <a:ext cx="612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4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7921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Спортның җәйге һәм кышкы төрләре</a:t>
            </a:r>
          </a:p>
        </p:txBody>
      </p:sp>
      <p:pic>
        <p:nvPicPr>
          <p:cNvPr id="10245" name="Picture 3" descr="C:\Documents and Settings\Администратор\Мои документы\Изображения\Спорт\Voleyb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078038"/>
            <a:ext cx="208915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" descr="C:\Documents and Settings\Администратор\Мои документы\Изображения\Спорт\JKJ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413" y="981075"/>
            <a:ext cx="20161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2" descr="C:\Documents and Settings\Администратор\Мои документы\Изображения\Спорт\ОР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1268413"/>
            <a:ext cx="20161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3" descr="C:\Documents and Settings\Администратор\Мои документы\Изображения\Спорт\ОРЛР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313" y="3068638"/>
            <a:ext cx="183515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" descr="C:\Documents and Settings\Администратор\Мои документы\Изображения\Спорт\РАЛОРРАЛ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8950" y="1052513"/>
            <a:ext cx="2125663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4" descr="C:\Documents and Settings\Администратор\Мои документы\Изображения\Спорт\H12C1GCAE0VLCHCAY3CAO8CAW85OI2CAD3TGBGCAG2QTL7CASJ1YTFCAHSYQ02CAFLDTJPCAPAC0YSCAI3ESOVCAFO3LHMCAADPSYHCA1Y1HAKCA22ZEB1CALXZU0CCAKMWPE7CAK35R2OCASDF5R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850" y="2924175"/>
            <a:ext cx="161766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" descr="C:\Documents and Settings\Администратор\Мои документы\Изображения\Спорт\biatlo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613" y="4581525"/>
            <a:ext cx="22320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" descr="C:\Documents and Settings\Администратор\Мои документы\Изображения\Спорт\skating_sport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950" y="4005263"/>
            <a:ext cx="16319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3" descr="C:\Documents and Settings\Администратор\Мои документы\Изображения\Спорт\06ae87792e5f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9338" y="2924175"/>
            <a:ext cx="1873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" descr="C:\Documents and Settings\Администратор\Мои документы\Изображения\Спорт\object_31_1101319228_58727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3" y="4714875"/>
            <a:ext cx="27352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i?id=209974327-0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60350"/>
            <a:ext cx="21717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Картинка 19 из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60350"/>
            <a:ext cx="22320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i?id=19871554-52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260350"/>
            <a:ext cx="23622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i?id=162912759-04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3789363"/>
            <a:ext cx="22225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i?id=287566040-53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3789363"/>
            <a:ext cx="2336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i?id=314614228-70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3716338"/>
            <a:ext cx="23764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5696" y="260648"/>
            <a:ext cx="521493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tt-RU" sz="5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+ 5</a:t>
            </a:r>
            <a:endParaRPr lang="ru-RU" sz="5400" b="1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tt-RU" sz="5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6 - 3</a:t>
            </a:r>
            <a:endParaRPr lang="ru-RU" sz="5400" b="1" dirty="0"/>
          </a:p>
          <a:p>
            <a:pPr algn="ctr" eaLnBrk="0" hangingPunct="0"/>
            <a:r>
              <a:rPr lang="tt-RU" sz="5400" b="1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3 &lt; 9</a:t>
            </a:r>
            <a:endParaRPr lang="ru-RU" sz="5400" b="1" dirty="0"/>
          </a:p>
          <a:p>
            <a:pPr algn="ctr" eaLnBrk="0" hangingPunct="0"/>
            <a:r>
              <a:rPr lang="tt-RU" sz="5400" b="1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10 &gt; 6</a:t>
            </a:r>
            <a:endParaRPr lang="ru-RU" sz="5400" b="1" dirty="0"/>
          </a:p>
          <a:p>
            <a:pPr algn="ctr" eaLnBrk="0" hangingPunct="0"/>
            <a:r>
              <a:rPr lang="tt-RU" sz="5400" b="1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2 + 8 = </a:t>
            </a:r>
            <a:r>
              <a:rPr lang="tt-RU" sz="5400" b="1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10</a:t>
            </a:r>
          </a:p>
          <a:p>
            <a:pPr algn="ctr" eaLnBrk="0" hangingPunct="0"/>
            <a:r>
              <a:rPr lang="tt-RU" sz="5400" b="1" dirty="0" smtClean="0">
                <a:latin typeface="Times New Roman" pitchFamily="18" charset="0"/>
              </a:rPr>
              <a:t>20 – 5 = 15</a:t>
            </a:r>
            <a:endParaRPr lang="tt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24744"/>
            <a:ext cx="82089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Билгесез санны Х  белән</a:t>
            </a:r>
            <a:r>
              <a:rPr kumimoji="0" lang="tt-RU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күрсәтәбез.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Билгесез санны табабыз.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Дөреслеген тикшерәбез.</a:t>
            </a:r>
            <a:endParaRPr kumimoji="0" lang="tt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40466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буенча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эшлибез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45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Marat</dc:creator>
  <cp:lastModifiedBy>Marat</cp:lastModifiedBy>
  <cp:revision>7</cp:revision>
  <dcterms:created xsi:type="dcterms:W3CDTF">2011-12-02T18:32:59Z</dcterms:created>
  <dcterms:modified xsi:type="dcterms:W3CDTF">2011-12-05T16:30:54Z</dcterms:modified>
</cp:coreProperties>
</file>