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D1FC-6B17-47BA-8EA7-A6EE8542D871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3F44-735F-45D8-A710-6A4B62BF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D1FC-6B17-47BA-8EA7-A6EE8542D871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3F44-735F-45D8-A710-6A4B62BF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D1FC-6B17-47BA-8EA7-A6EE8542D871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3F44-735F-45D8-A710-6A4B62BF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D1FC-6B17-47BA-8EA7-A6EE8542D871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3F44-735F-45D8-A710-6A4B62BF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D1FC-6B17-47BA-8EA7-A6EE8542D871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3F44-735F-45D8-A710-6A4B62BF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D1FC-6B17-47BA-8EA7-A6EE8542D871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3F44-735F-45D8-A710-6A4B62BF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D1FC-6B17-47BA-8EA7-A6EE8542D871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3F44-735F-45D8-A710-6A4B62BF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D1FC-6B17-47BA-8EA7-A6EE8542D871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3F44-735F-45D8-A710-6A4B62BF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D1FC-6B17-47BA-8EA7-A6EE8542D871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3F44-735F-45D8-A710-6A4B62BF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D1FC-6B17-47BA-8EA7-A6EE8542D871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3F44-735F-45D8-A710-6A4B62BFE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D1FC-6B17-47BA-8EA7-A6EE8542D871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33113F44-735F-45D8-A710-6A4B62BFE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D3D1FC-6B17-47BA-8EA7-A6EE8542D871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113F44-735F-45D8-A710-6A4B62BFEC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8;&#1072;&#1073;&#1086;&#1090;&#1072;\&#1053;&#1086;&#1074;&#1072;&#1103;%20&#1087;&#1072;&#1087;&#1082;&#1072;%20(2)\gold-mp3.ru_aleksei_rybnikov_-_detskii_sad_(usatyi_nyan)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89735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«Вся жизнь – </a:t>
            </a:r>
          </a:p>
          <a:p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страна детства»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gold-mp3.ru_aleksei_rybnikov_-_detskii_sad_(usatyi_nya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847088"/>
          </a:xfrm>
        </p:spPr>
        <p:txBody>
          <a:bodyPr>
            <a:normAutofit/>
          </a:bodyPr>
          <a:lstStyle/>
          <a:p>
            <a:pPr algn="just"/>
            <a:r>
              <a:rPr lang="ru-RU" sz="1600" b="1" i="1" dirty="0" smtClean="0"/>
              <a:t>«Тысячи малышей, и кругом – ни одной души, ни одного взрослого, кроме меня. А я стою на самом краю обрыва, над пропастью, понимаешь? И мое дело – ловить ребятишек, чтобы они не упали с обрыва..., чтобы они не сорвались. Вот и вся моя работа. Стеречь ребят вечером во ржи. Знаю, это глупо, но это единственное, чего мне хочется по-настоящему». Эти строки из книги </a:t>
            </a:r>
            <a:r>
              <a:rPr lang="ru-RU" sz="1600" b="1" i="1" dirty="0" err="1" smtClean="0"/>
              <a:t>Селенджера</a:t>
            </a:r>
            <a:r>
              <a:rPr lang="ru-RU" sz="1600" b="1" i="1" dirty="0" smtClean="0"/>
              <a:t> «Над пропастью во ржи»  прочитала и   поняла, что хочу того же, что и герой этой книги, воспитывать детей.</a:t>
            </a:r>
            <a:endParaRPr lang="ru-RU" sz="1600" b="1" dirty="0"/>
          </a:p>
        </p:txBody>
      </p:sp>
      <p:pic>
        <p:nvPicPr>
          <p:cNvPr id="5" name="Содержимое 4" descr="садик 5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2908390" cy="479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Фото00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2143117"/>
            <a:ext cx="3500462" cy="3923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291"/>
            <a:ext cx="2390764" cy="2545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Так вот уже 20-й год  я работаю воспитателем в детском саду с теплым и ласковым названием  «</a:t>
            </a:r>
            <a:r>
              <a:rPr lang="ru-RU" dirty="0" err="1" smtClean="0"/>
              <a:t>Алёнушка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47888" cy="3029107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Есть такая страна,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Заветная, необычная,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Семицветная.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Если в ней не бывали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Раньше вы, знайте: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Леса там оранжевые,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Море сладкое там, -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Не солёное,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А какое весёлое небо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Зелёное!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DSC010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7"/>
            <a:ext cx="2714644" cy="25377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Эта страна заветная – 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Детство моё семицветное!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Изображение 49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действительно, детство очень заразительно, оно проникает во все клеточки нашего организма и превращает это состояние в образ жизни. И сколько бы нам </a:t>
            </a:r>
            <a:r>
              <a:rPr lang="ru-RU" sz="1600" b="1" dirty="0" smtClean="0"/>
              <a:t>ни было лет сейчас – педагог всегда остаётся молодым.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P1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IMGP05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4290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1400" b="1" dirty="0" smtClean="0"/>
              <a:t>Молодость в данном случае рассматривается как состояние души, которое характеризуется постоянным и неутомимым поиском чего-то нового, необычного, интересного, желанием достичь высоких результатов в работе с детьми. </a:t>
            </a:r>
            <a:br>
              <a:rPr lang="ru-RU" sz="1400" b="1" dirty="0" smtClean="0"/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P13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34290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P139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92880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1400" b="1" dirty="0" smtClean="0"/>
              <a:t>И как бы порой не было трудно и не хотелось все бросить, уйти в отпуск и забыть обо всем, но проходит неделя, другая и начинаешь тяготиться, казалось, столь долгожданной тишиной; тем, что никто не достает тебя своими бесконечными «почему?». И как здорово снова увидеть милые лица, бегущих навстречу моих непосед.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P05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5" descr="IMGP05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143248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35732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 горжусь  своей профессией? Ведь я люблю моих малышей не всех вместе, а каждого в отдельности: со всеми их достоинствами и недостатками. А о секрете нашей профессии я скажу просто: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Ты маленький ребенок, я – большой,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Вот вам моя, представьте, педагогика.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Тебе со мной, а мне с тобою хорошо –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У педагогики моей простая логика.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сканирование00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132964" cy="4221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268</Words>
  <Application>Microsoft Office PowerPoint</Application>
  <PresentationFormat>Экран (4:3)</PresentationFormat>
  <Paragraphs>20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«Тысячи малышей, и кругом – ни одной души, ни одного взрослого, кроме меня. А я стою на самом краю обрыва, над пропастью, понимаешь? И мое дело – ловить ребятишек, чтобы они не упали с обрыва..., чтобы они не сорвались. Вот и вся моя работа. Стеречь ребят вечером во ржи. Знаю, это глупо, но это единственное, чего мне хочется по-настоящему». Эти строки из книги Селенджера «Над пропастью во ржи»  прочитала и   поняла, что хочу того же, что и герой этой книги, воспитывать детей.</vt:lpstr>
      <vt:lpstr>Так вот уже 20-й год  я работаю воспитателем в детском саду с теплым и ласковым названием  «Алёнушка»</vt:lpstr>
      <vt:lpstr>Эта страна заветная –    Детство моё семицветное!  </vt:lpstr>
      <vt:lpstr>        И действительно, детство очень заразительно, оно проникает во все клеточки нашего организма и превращает это состояние в образ жизни. И сколько бы нам ни было лет сейчас – педагог всегда остаётся молодым.  </vt:lpstr>
      <vt:lpstr>Молодость в данном случае рассматривается как состояние души, которое характеризуется постоянным и неутомимым поиском чего-то нового, необычного, интересного, желанием достичь высоких результатов в работе с детьми.  </vt:lpstr>
      <vt:lpstr>И как бы порой не было трудно и не хотелось все бросить, уйти в отпуск и забыть обо всем, но проходит неделя, другая и начинаешь тяготиться, казалось, столь долгожданной тишиной; тем, что никто не достает тебя своими бесконечными «почему?». И как здорово снова увидеть милые лица, бегущих навстречу моих непосед.  </vt:lpstr>
      <vt:lpstr>Я горжусь  своей профессией? Ведь я люблю моих малышей не всех вместе, а каждого в отдельности: со всеми их достоинствами и недостатками. А о секрете нашей профессии я скажу просто:   Ты маленький ребенок, я – большой,   Вот вам моя, представьте, педагогика.   Тебе со мной, а мне с тобою хорошо –   У педагогики моей простая логика.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Лариса</cp:lastModifiedBy>
  <cp:revision>18</cp:revision>
  <dcterms:created xsi:type="dcterms:W3CDTF">2010-11-08T11:15:37Z</dcterms:created>
  <dcterms:modified xsi:type="dcterms:W3CDTF">2013-06-26T14:44:53Z</dcterms:modified>
</cp:coreProperties>
</file>