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75" r:id="rId14"/>
    <p:sldId id="276" r:id="rId15"/>
    <p:sldId id="277" r:id="rId16"/>
    <p:sldId id="267" r:id="rId17"/>
    <p:sldId id="268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05D8-2015-4794-942C-043DC91EC9D3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EF93FAC-3981-481A-A3E3-B4C6CF110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05D8-2015-4794-942C-043DC91EC9D3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3FAC-3981-481A-A3E3-B4C6CF110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05D8-2015-4794-942C-043DC91EC9D3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3FAC-3981-481A-A3E3-B4C6CF110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05D8-2015-4794-942C-043DC91EC9D3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EF93FAC-3981-481A-A3E3-B4C6CF110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05D8-2015-4794-942C-043DC91EC9D3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3FAC-3981-481A-A3E3-B4C6CF110A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05D8-2015-4794-942C-043DC91EC9D3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3FAC-3981-481A-A3E3-B4C6CF110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05D8-2015-4794-942C-043DC91EC9D3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EF93FAC-3981-481A-A3E3-B4C6CF110A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05D8-2015-4794-942C-043DC91EC9D3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3FAC-3981-481A-A3E3-B4C6CF110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05D8-2015-4794-942C-043DC91EC9D3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3FAC-3981-481A-A3E3-B4C6CF110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05D8-2015-4794-942C-043DC91EC9D3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3FAC-3981-481A-A3E3-B4C6CF110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05D8-2015-4794-942C-043DC91EC9D3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3FAC-3981-481A-A3E3-B4C6CF110A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E8905D8-2015-4794-942C-043DC91EC9D3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EF93FAC-3981-481A-A3E3-B4C6CF110A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285860"/>
            <a:ext cx="6786610" cy="51435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Book Antiqua" pitchFamily="18" charset="0"/>
              </a:rPr>
              <a:t/>
            </a:r>
            <a:br>
              <a:rPr lang="ru-RU" b="1" dirty="0" smtClean="0">
                <a:latin typeface="Book Antiqua" pitchFamily="18" charset="0"/>
              </a:rPr>
            </a:br>
            <a:r>
              <a:rPr lang="ru-RU" b="1" dirty="0" smtClean="0">
                <a:latin typeface="Book Antiqua" pitchFamily="18" charset="0"/>
              </a:rPr>
              <a:t/>
            </a:r>
            <a:br>
              <a:rPr lang="ru-RU" b="1" dirty="0" smtClean="0">
                <a:latin typeface="Book Antiqua" pitchFamily="18" charset="0"/>
              </a:rPr>
            </a:br>
            <a:r>
              <a:rPr lang="ru-RU" b="1" dirty="0" smtClean="0">
                <a:latin typeface="Book Antiqua" pitchFamily="18" charset="0"/>
              </a:rPr>
              <a:t>Проект «Чем пахнут ремесла?»</a:t>
            </a:r>
            <a:br>
              <a:rPr lang="ru-RU" b="1" dirty="0" smtClean="0">
                <a:latin typeface="Book Antiqua" pitchFamily="18" charset="0"/>
              </a:rPr>
            </a:br>
            <a:r>
              <a:rPr lang="ru-RU" b="1" dirty="0" smtClean="0">
                <a:latin typeface="Book Antiqua" pitchFamily="18" charset="0"/>
              </a:rPr>
              <a:t/>
            </a:r>
            <a:br>
              <a:rPr lang="ru-RU" b="1" dirty="0" smtClean="0">
                <a:latin typeface="Book Antiqua" pitchFamily="18" charset="0"/>
              </a:rPr>
            </a:br>
            <a:r>
              <a:rPr lang="ru-RU" b="1" dirty="0" smtClean="0">
                <a:latin typeface="Book Antiqua" pitchFamily="18" charset="0"/>
              </a:rPr>
              <a:t/>
            </a:r>
            <a:br>
              <a:rPr lang="ru-RU" b="1" dirty="0" smtClean="0">
                <a:latin typeface="Book Antiqua" pitchFamily="18" charset="0"/>
              </a:rPr>
            </a:br>
            <a:r>
              <a:rPr lang="ru-RU" sz="2000" b="1" dirty="0" smtClean="0">
                <a:latin typeface="Book Antiqua" pitchFamily="18" charset="0"/>
              </a:rPr>
              <a:t>(в рамках </a:t>
            </a:r>
            <a:br>
              <a:rPr lang="ru-RU" sz="2000" b="1" dirty="0" smtClean="0">
                <a:latin typeface="Book Antiqua" pitchFamily="18" charset="0"/>
              </a:rPr>
            </a:br>
            <a:r>
              <a:rPr lang="ru-RU" sz="2000" b="1" dirty="0" smtClean="0">
                <a:latin typeface="Book Antiqua" pitchFamily="18" charset="0"/>
              </a:rPr>
              <a:t>программы </a:t>
            </a:r>
            <a:br>
              <a:rPr lang="ru-RU" sz="2000" b="1" dirty="0" smtClean="0">
                <a:latin typeface="Book Antiqua" pitchFamily="18" charset="0"/>
              </a:rPr>
            </a:br>
            <a:r>
              <a:rPr lang="ru-RU" sz="2000" b="1" dirty="0" smtClean="0">
                <a:latin typeface="Book Antiqua" pitchFamily="18" charset="0"/>
              </a:rPr>
              <a:t>«Музей и дети»)</a:t>
            </a:r>
            <a:br>
              <a:rPr lang="ru-RU" sz="2000" b="1" dirty="0" smtClean="0">
                <a:latin typeface="Book Antiqua" pitchFamily="18" charset="0"/>
              </a:rPr>
            </a:br>
            <a:r>
              <a:rPr lang="ru-RU" sz="2000" b="1" dirty="0" smtClean="0">
                <a:latin typeface="Book Antiqua" pitchFamily="18" charset="0"/>
              </a:rPr>
              <a:t/>
            </a:r>
            <a:br>
              <a:rPr lang="ru-RU" sz="2000" b="1" dirty="0" smtClean="0">
                <a:latin typeface="Book Antiqua" pitchFamily="18" charset="0"/>
              </a:rPr>
            </a:br>
            <a:r>
              <a:rPr lang="ru-RU" sz="2000" b="1" dirty="0" smtClean="0">
                <a:latin typeface="Book Antiqua" pitchFamily="18" charset="0"/>
              </a:rPr>
              <a:t/>
            </a:r>
            <a:br>
              <a:rPr lang="ru-RU" sz="2000" b="1" dirty="0" smtClean="0">
                <a:latin typeface="Book Antiqua" pitchFamily="18" charset="0"/>
              </a:rPr>
            </a:br>
            <a:r>
              <a:rPr lang="ru-RU" sz="2000" b="1" dirty="0" smtClean="0">
                <a:latin typeface="Book Antiqua" pitchFamily="18" charset="0"/>
              </a:rPr>
              <a:t/>
            </a:r>
            <a:br>
              <a:rPr lang="ru-RU" sz="2000" b="1" dirty="0" smtClean="0">
                <a:latin typeface="Book Antiqua" pitchFamily="18" charset="0"/>
              </a:rPr>
            </a:br>
            <a:r>
              <a:rPr lang="ru-RU" sz="2000" b="1" dirty="0" smtClean="0">
                <a:latin typeface="Book Antiqua" pitchFamily="18" charset="0"/>
              </a:rPr>
              <a:t/>
            </a:r>
            <a:br>
              <a:rPr lang="ru-RU" sz="2000" b="1" dirty="0" smtClean="0">
                <a:latin typeface="Book Antiqua" pitchFamily="18" charset="0"/>
              </a:rPr>
            </a:br>
            <a:r>
              <a:rPr lang="ru-RU" sz="1800" b="1" dirty="0" smtClean="0">
                <a:latin typeface="Book Antiqua" pitchFamily="18" charset="0"/>
              </a:rPr>
              <a:t>Владимир   2013 </a:t>
            </a:r>
            <a:endParaRPr lang="ru-RU" b="1" dirty="0"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57166"/>
            <a:ext cx="8458200" cy="1214446"/>
          </a:xfrm>
        </p:spPr>
        <p:txBody>
          <a:bodyPr/>
          <a:lstStyle/>
          <a:p>
            <a:pPr algn="ctr"/>
            <a:r>
              <a:rPr lang="ru-RU" sz="2000" b="1" dirty="0" smtClean="0"/>
              <a:t>МАДОУ г. Владимира «Центр развития ребенка детский сад № 7»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8433" name="Picture 1" descr="C:\Documents and Settings\user\Рабочий стол\Мини-музей\Фото материал\P103023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7752" y="3357562"/>
            <a:ext cx="4082175" cy="3063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Там русский дух, там Русью пахнет…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1428736"/>
            <a:ext cx="39921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Экскурсия в мини-музей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6143644"/>
            <a:ext cx="2526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/>
              <a:t>Фильм «Музей»</a:t>
            </a:r>
          </a:p>
        </p:txBody>
      </p:sp>
      <p:pic>
        <p:nvPicPr>
          <p:cNvPr id="19458" name="Picture 2" descr="C:\Documents and Settings\user\Рабочий стол\Мини-музей\Фото материал\P10301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428736"/>
            <a:ext cx="4786346" cy="3589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0" name="Picture 4" descr="C:\Documents and Settings\user\Рабочий стол\Мини-музей\Фото материал\P10302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71934" y="3143248"/>
            <a:ext cx="4786346" cy="3589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00042"/>
            <a:ext cx="8686800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ea typeface="Calibri"/>
                <a:cs typeface="Times New Roman"/>
              </a:rPr>
              <a:t>Знакомство с культурой русского народа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dirty="0" smtClean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1500174"/>
            <a:ext cx="242889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 </a:t>
            </a:r>
            <a:r>
              <a:rPr lang="ru-RU" sz="2400" b="1" dirty="0" smtClean="0"/>
              <a:t>Экскурсию проводит экскурсовод</a:t>
            </a:r>
            <a:endParaRPr lang="ru-RU" sz="2400" b="1" dirty="0"/>
          </a:p>
        </p:txBody>
      </p:sp>
      <p:pic>
        <p:nvPicPr>
          <p:cNvPr id="10" name="Рисунок 9" descr="91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29058" y="3929066"/>
            <a:ext cx="4953526" cy="2782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Содержимое 12" descr="91 041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14282" y="1500174"/>
            <a:ext cx="4959838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714348" y="5857892"/>
            <a:ext cx="3214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Экскурсию проводит экскурсовод-ребенок</a:t>
            </a:r>
            <a:endParaRPr lang="ru-RU" sz="24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Утварь .</a:t>
            </a:r>
            <a:endParaRPr lang="ru-RU" b="1" dirty="0"/>
          </a:p>
        </p:txBody>
      </p:sp>
      <p:pic>
        <p:nvPicPr>
          <p:cNvPr id="6" name="Содержимое 5" descr="91 03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42844" y="1142984"/>
            <a:ext cx="3714807" cy="2487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P103012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571868" y="1142984"/>
            <a:ext cx="5452396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DSC0949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4" y="3377366"/>
            <a:ext cx="4429156" cy="3337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P103014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72000" y="3375422"/>
            <a:ext cx="4429156" cy="3321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убранство</a:t>
            </a:r>
            <a:endParaRPr lang="ru-RU" b="1" dirty="0"/>
          </a:p>
        </p:txBody>
      </p:sp>
      <p:pic>
        <p:nvPicPr>
          <p:cNvPr id="5" name="Содержимое 4" descr="91 04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>
          <a:xfrm>
            <a:off x="285720" y="1142984"/>
            <a:ext cx="4283586" cy="2446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P1030129.JPG"/>
          <p:cNvPicPr>
            <a:picLocks noChangeAspect="1"/>
          </p:cNvPicPr>
          <p:nvPr/>
        </p:nvPicPr>
        <p:blipFill>
          <a:blip r:embed="rId3" cstate="screen">
            <a:lum bright="10000" contrast="10000"/>
          </a:blip>
          <a:stretch>
            <a:fillRect/>
          </a:stretch>
        </p:blipFill>
        <p:spPr>
          <a:xfrm>
            <a:off x="334378" y="3571876"/>
            <a:ext cx="4237622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IMG_9358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643438" y="1142984"/>
            <a:ext cx="4357718" cy="2732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P103017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43438" y="3500438"/>
            <a:ext cx="4286280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Одежда</a:t>
            </a:r>
            <a:endParaRPr lang="ru-RU" b="1" dirty="0"/>
          </a:p>
        </p:txBody>
      </p:sp>
      <p:pic>
        <p:nvPicPr>
          <p:cNvPr id="9" name="Содержимое 8" descr="91 03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85721" y="1142984"/>
            <a:ext cx="2929398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P103016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6314" y="1142984"/>
            <a:ext cx="4214842" cy="3161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P103059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86314" y="3536157"/>
            <a:ext cx="4238654" cy="3178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91 05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42845" y="4103232"/>
            <a:ext cx="4643470" cy="2608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игрушки</a:t>
            </a:r>
            <a:endParaRPr lang="ru-RU" b="1" dirty="0"/>
          </a:p>
        </p:txBody>
      </p:sp>
      <p:pic>
        <p:nvPicPr>
          <p:cNvPr id="4" name="Содержимое 3" descr="P103012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lum contrast="10000"/>
          </a:blip>
          <a:srcRect/>
          <a:stretch>
            <a:fillRect/>
          </a:stretch>
        </p:blipFill>
        <p:spPr>
          <a:xfrm>
            <a:off x="285720" y="1175989"/>
            <a:ext cx="4500594" cy="2538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P103050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6314" y="1214422"/>
            <a:ext cx="4179395" cy="4506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DSC0877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19821" y="3429000"/>
            <a:ext cx="4381367" cy="3292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P1030557.JPG"/>
          <p:cNvPicPr>
            <a:picLocks noChangeAspect="1"/>
          </p:cNvPicPr>
          <p:nvPr/>
        </p:nvPicPr>
        <p:blipFill>
          <a:blip r:embed="rId5" cstate="screen">
            <a:lum bright="-10000"/>
          </a:blip>
          <a:stretch>
            <a:fillRect/>
          </a:stretch>
        </p:blipFill>
        <p:spPr>
          <a:xfrm>
            <a:off x="285720" y="3429000"/>
            <a:ext cx="4381499" cy="3286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Наши руки  не для скуки</a:t>
            </a:r>
            <a:endParaRPr lang="ru-RU" b="1" dirty="0"/>
          </a:p>
        </p:txBody>
      </p:sp>
      <p:pic>
        <p:nvPicPr>
          <p:cNvPr id="21506" name="Picture 2" descr="C:\Documents and Settings\user\Рабочий стол\Мини-музей\Фото материал\P10302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142984"/>
            <a:ext cx="4429156" cy="2849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F:\М иТ изо\фотографии. распечатать\Копия DSC0870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1142984"/>
            <a:ext cx="4286280" cy="3214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DSC0949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00562" y="3714752"/>
            <a:ext cx="4500594" cy="2928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DSC0874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20" y="3686180"/>
            <a:ext cx="4286280" cy="2967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Выставка поделок «Город мастеров»</a:t>
            </a:r>
            <a:endParaRPr lang="ru-RU" b="1" dirty="0"/>
          </a:p>
        </p:txBody>
      </p:sp>
      <p:pic>
        <p:nvPicPr>
          <p:cNvPr id="4098" name="Picture 2" descr="DSC0440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142984"/>
            <a:ext cx="4357718" cy="3190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_935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20" y="3714752"/>
            <a:ext cx="4286280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Содержимое 11" descr="IMG_9385.jpg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4643438" y="1142984"/>
            <a:ext cx="4282685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IMG_935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72000" y="3714752"/>
            <a:ext cx="4357686" cy="2905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pic>
        <p:nvPicPr>
          <p:cNvPr id="27651" name="Picture 3" descr="C:\Documents and Settings\user\Рабочий стол\Мини-музей\Фото материал\P10302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142983"/>
            <a:ext cx="4429156" cy="3891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2" name="Picture 4" descr="C:\Documents and Settings\user\Рабочий стол\Мини-музей\Фото материал\P103022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2500306"/>
            <a:ext cx="4357718" cy="4219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5430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Ремесло не коромысло, плеч </a:t>
            </a:r>
            <a:r>
              <a:rPr lang="ru-RU" b="1" smtClean="0"/>
              <a:t>не </a:t>
            </a:r>
            <a:r>
              <a:rPr lang="ru-RU" b="1" smtClean="0"/>
              <a:t>оттянет,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А само прокормит.</a:t>
            </a:r>
            <a:br>
              <a:rPr lang="ru-RU" b="1" dirty="0" smtClean="0"/>
            </a:br>
            <a:r>
              <a:rPr lang="ru-RU" sz="1800" b="1" dirty="0" smtClean="0"/>
              <a:t>(русская народная пословица)</a:t>
            </a: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14554"/>
            <a:ext cx="8686800" cy="442915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Продолжительность:</a:t>
            </a:r>
            <a:r>
              <a:rPr lang="ru-RU" dirty="0" smtClean="0"/>
              <a:t> 6 месяцев.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Участники проекта:</a:t>
            </a:r>
            <a:r>
              <a:rPr lang="ru-RU" dirty="0" smtClean="0"/>
              <a:t> воспитатели, дети и их родители.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Творческая группа:</a:t>
            </a:r>
            <a:r>
              <a:rPr lang="ru-RU" dirty="0" smtClean="0"/>
              <a:t> Опекунова О.С., Юдина О.В., Митрохина Е.А., Митрохина И.А., Плевако Т.Д.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проблема: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b="1" dirty="0" smtClean="0"/>
              <a:t>Отсутствие интереса у детей к музеям.</a:t>
            </a:r>
          </a:p>
          <a:p>
            <a:pPr algn="just">
              <a:buFont typeface="Wingdings" pitchFamily="2" charset="2"/>
              <a:buChar char="q"/>
            </a:pPr>
            <a:r>
              <a:rPr lang="ru-RU" b="1" dirty="0" smtClean="0"/>
              <a:t>Редкое посещение родителей с детьми экспозиций и выставок.</a:t>
            </a:r>
          </a:p>
          <a:p>
            <a:pPr algn="just">
              <a:buFont typeface="Wingdings" pitchFamily="2" charset="2"/>
              <a:buChar char="q"/>
            </a:pPr>
            <a:r>
              <a:rPr lang="ru-RU" b="1" dirty="0" smtClean="0"/>
              <a:t>Проведение досугов в развлекательных центрах.</a:t>
            </a:r>
          </a:p>
          <a:p>
            <a:pPr algn="just">
              <a:buFont typeface="Wingdings" pitchFamily="2" charset="2"/>
              <a:buChar char="q"/>
            </a:pPr>
            <a:r>
              <a:rPr lang="ru-RU" b="1" dirty="0" smtClean="0"/>
              <a:t>Бесконтрольный доступ детей к компьютеру дома.</a:t>
            </a:r>
          </a:p>
          <a:p>
            <a:pPr algn="just">
              <a:buFont typeface="Wingdings" pitchFamily="2" charset="2"/>
              <a:buChar char="q"/>
            </a:pPr>
            <a:r>
              <a:rPr lang="ru-RU" b="1" dirty="0" smtClean="0"/>
              <a:t>Утрачивание связи с прошлым (с историей русского народа, культурой, бытом, традициями).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Цель: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	Социализация детей в процессе многообразной творческой деятельности, основанной на общении, изучении истории и культурных ценностей и практическое участие в сохранении народных ремесел, обычаев, традиций Владимирской области.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Задачи: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ru-RU" dirty="0" smtClean="0"/>
              <a:t>обучать детей ремеслам (различные виды росписи, лоскутное шитье, гончарное ремесло, вышивка и т.д.), знакомить их с русскими народными промыслами, национальной культурой и историей России;</a:t>
            </a:r>
          </a:p>
          <a:p>
            <a:pPr lvl="0" algn="just"/>
            <a:r>
              <a:rPr lang="ru-RU" dirty="0" smtClean="0"/>
              <a:t>создавать условия для развития творческих способностей;</a:t>
            </a:r>
          </a:p>
          <a:p>
            <a:pPr lvl="0" algn="just"/>
            <a:r>
              <a:rPr lang="ru-RU" dirty="0" smtClean="0"/>
              <a:t> расширять представление о содержании музейной культуры.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/>
              <a:t>МИНИ-музей «</a:t>
            </a:r>
            <a:r>
              <a:rPr lang="ru-RU" b="1" dirty="0" err="1" smtClean="0"/>
              <a:t>Светелочка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1028" name="Picture 4" descr="D:\документы\мои документы\Ю. Ольга\Мои рисунки\светелочка\фото 3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1285860"/>
            <a:ext cx="4429156" cy="2882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IMG_3145"/>
          <p:cNvPicPr>
            <a:picLocks noChangeAspect="1" noChangeArrowheads="1"/>
          </p:cNvPicPr>
          <p:nvPr/>
        </p:nvPicPr>
        <p:blipFill>
          <a:blip r:embed="rId3" cstate="screen">
            <a:lum bright="18000"/>
          </a:blip>
          <a:srcRect/>
          <a:stretch>
            <a:fillRect/>
          </a:stretch>
        </p:blipFill>
        <p:spPr bwMode="auto">
          <a:xfrm>
            <a:off x="4786314" y="3714752"/>
            <a:ext cx="4071966" cy="2892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714876" y="1346145"/>
            <a:ext cx="42862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Экскурс в историю: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1997 г.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открытие мини-музея, работа кружка декоративно-прикладного творчества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Светелочка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1998 г.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оформление фасада мини-музея в стиле русской избы.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4500570"/>
            <a:ext cx="39290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1999-2000 г.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работа над интерьером русской избы, изготовление мебели.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2012-2013 г. 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«Чем пахнут ремесла?»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Интеграция образовательных областей: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14744" y="3143248"/>
            <a:ext cx="1857388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«ЧЕМ ПАХНУТ РЕМЕСЛА?»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929322" y="3286124"/>
            <a:ext cx="300039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ЧТЕНИЕ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ХУДОЖЕСТВЕННОЙ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ЛИТЕРАТУРЫ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500166" y="1571612"/>
            <a:ext cx="2643206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СОЦИАЛИЗАЦИЯ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715008" y="1500174"/>
            <a:ext cx="2000264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ПОЗНАНИЕ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28662" y="3214686"/>
            <a:ext cx="120015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ТРУД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14348" y="5143512"/>
            <a:ext cx="300039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ХУДОЖЕСТВЕННОЕ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ТВОРЧЕСТВО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500694" y="5143512"/>
            <a:ext cx="307183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КОММУНИКАЦИЯ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>
            <a:off x="3000364" y="2428868"/>
            <a:ext cx="857256" cy="71438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5286380" y="2285992"/>
            <a:ext cx="928694" cy="78581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1"/>
            <a:endCxn id="9" idx="6"/>
          </p:cNvCxnSpPr>
          <p:nvPr/>
        </p:nvCxnSpPr>
        <p:spPr>
          <a:xfrm rot="10800000">
            <a:off x="2128814" y="3671886"/>
            <a:ext cx="1585930" cy="4286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 flipV="1">
            <a:off x="2786050" y="4286256"/>
            <a:ext cx="1071570" cy="92869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286380" y="4286256"/>
            <a:ext cx="1214446" cy="85725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5" idx="3"/>
            <a:endCxn id="6" idx="2"/>
          </p:cNvCxnSpPr>
          <p:nvPr/>
        </p:nvCxnSpPr>
        <p:spPr>
          <a:xfrm>
            <a:off x="5572132" y="3714752"/>
            <a:ext cx="357190" cy="2857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Этапы проекта: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Подготовительный.</a:t>
            </a:r>
          </a:p>
          <a:p>
            <a:pPr marL="514350" indent="-514350">
              <a:buAutoNum type="arabicPeriod"/>
            </a:pPr>
            <a:r>
              <a:rPr lang="ru-RU" dirty="0" smtClean="0"/>
              <a:t>Внедренческий.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Практический.</a:t>
            </a:r>
          </a:p>
          <a:p>
            <a:pPr marL="514350" indent="-514350">
              <a:buAutoNum type="arabicPeriod"/>
            </a:pPr>
            <a:r>
              <a:rPr lang="ru-RU" dirty="0" smtClean="0"/>
              <a:t>Результативный.</a:t>
            </a:r>
            <a:endParaRPr lang="ru-RU" dirty="0"/>
          </a:p>
        </p:txBody>
      </p:sp>
      <p:pic>
        <p:nvPicPr>
          <p:cNvPr id="26626" name="Picture 2" descr="C:\Documents and Settings\user\Рабочий стол\Мини-музей\Фото материал\P10301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29322" y="1142984"/>
            <a:ext cx="2689534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Documents and Settings\user\Рабочий стол\Мини-музей\Фото материал\P103012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57819" y="3986874"/>
            <a:ext cx="3571900" cy="2678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91 01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4282" y="4000504"/>
            <a:ext cx="4714876" cy="2648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 чем знакомит мини-музей: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1"/>
          <a:ext cx="8410604" cy="5201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5302"/>
                <a:gridCol w="4205302"/>
              </a:tblGrid>
              <a:tr h="60290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Раздел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Темы 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В глубь веков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Что такое музей?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7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Знакомство с культурой русского народа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Русский дом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2900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Чем пахнут ремесла?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Утварь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2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Убранство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2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Одежда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2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Игрушка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Старое и новое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Связь времен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601</TotalTime>
  <Words>319</Words>
  <Application>Microsoft Office PowerPoint</Application>
  <PresentationFormat>Экран (4:3)</PresentationFormat>
  <Paragraphs>67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  Проект «Чем пахнут ремесла?»   (в рамках  программы  «Музей и дети»)     Владимир   2013 </vt:lpstr>
      <vt:lpstr>Ремесло не коромысло, плеч не оттянет, А само прокормит. (русская народная пословица)</vt:lpstr>
      <vt:lpstr>проблема:</vt:lpstr>
      <vt:lpstr>Цель:</vt:lpstr>
      <vt:lpstr>Задачи:</vt:lpstr>
      <vt:lpstr>МИНИ-музей «Светелочка»</vt:lpstr>
      <vt:lpstr>Интеграция образовательных областей:</vt:lpstr>
      <vt:lpstr>Этапы проекта:</vt:lpstr>
      <vt:lpstr>С чем знакомит мини-музей:</vt:lpstr>
      <vt:lpstr>Там русский дух, там Русью пахнет…</vt:lpstr>
      <vt:lpstr>Знакомство с культурой русского народа </vt:lpstr>
      <vt:lpstr>Утварь .</vt:lpstr>
      <vt:lpstr>убранство</vt:lpstr>
      <vt:lpstr>Одежда</vt:lpstr>
      <vt:lpstr>игрушки</vt:lpstr>
      <vt:lpstr>Наши руки  не для скуки</vt:lpstr>
      <vt:lpstr>Выставка поделок «Город мастеров»</vt:lpstr>
      <vt:lpstr>СПАСИБО ЗА ВНИМАНИЕ!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«Чем пахнут ремесла?» (в Р)</dc:title>
  <dc:creator>1</dc:creator>
  <cp:lastModifiedBy>user</cp:lastModifiedBy>
  <cp:revision>64</cp:revision>
  <dcterms:created xsi:type="dcterms:W3CDTF">2013-03-01T11:22:03Z</dcterms:created>
  <dcterms:modified xsi:type="dcterms:W3CDTF">2013-03-21T08:50:17Z</dcterms:modified>
</cp:coreProperties>
</file>