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74" r:id="rId4"/>
    <p:sldId id="275" r:id="rId5"/>
    <p:sldId id="266" r:id="rId6"/>
    <p:sldId id="265" r:id="rId7"/>
    <p:sldId id="267" r:id="rId8"/>
    <p:sldId id="268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44" autoAdjust="0"/>
    <p:restoredTop sz="94660"/>
  </p:normalViewPr>
  <p:slideViewPr>
    <p:cSldViewPr>
      <p:cViewPr varScale="1">
        <p:scale>
          <a:sx n="62" d="100"/>
          <a:sy n="62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29000" y="609600"/>
            <a:ext cx="1864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6800" y="2514600"/>
            <a:ext cx="70342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« Умножение двузначного 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числа на однозначное»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685800"/>
            <a:ext cx="7641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ДОМАШНЕЕ ЗАДАНИЕ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752600" y="2057400"/>
            <a:ext cx="914400" cy="1066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752600" y="3581400"/>
            <a:ext cx="914400" cy="990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600200" y="5105400"/>
            <a:ext cx="1066800" cy="1066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86200" y="22860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Стр.  73  № 3, №6. 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36576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Стр.  73   №4, №5.  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52578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Стр.  73 № 8. </a:t>
            </a:r>
            <a:endParaRPr lang="ru-RU" sz="40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76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76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76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animBg="1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4495800"/>
            <a:ext cx="799417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Молодцы!</a:t>
            </a:r>
            <a:endParaRPr lang="ru-RU" sz="12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 descr="C:\Documents and Settings\Семья\Рабочий стол\мама\картинки\праздник\SMAN0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3400"/>
            <a:ext cx="1664716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3" descr="C:\Documents and Settings\Семья\Рабочий стол\мама\картинки\праздник\SMAN0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981200"/>
            <a:ext cx="2133600" cy="2832212"/>
          </a:xfrm>
          <a:prstGeom prst="rect">
            <a:avLst/>
          </a:prstGeom>
          <a:noFill/>
        </p:spPr>
      </p:pic>
      <p:sp>
        <p:nvSpPr>
          <p:cNvPr id="9" name="Солнце 8"/>
          <p:cNvSpPr/>
          <p:nvPr/>
        </p:nvSpPr>
        <p:spPr>
          <a:xfrm>
            <a:off x="990600" y="2667000"/>
            <a:ext cx="1981200" cy="18288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1524000" y="4648200"/>
            <a:ext cx="1981200" cy="1676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3886200" y="4800600"/>
            <a:ext cx="1905000" cy="17526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лнце 11"/>
          <p:cNvSpPr/>
          <p:nvPr/>
        </p:nvSpPr>
        <p:spPr>
          <a:xfrm>
            <a:off x="5791200" y="4038600"/>
            <a:ext cx="1828800" cy="1676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лнце 12"/>
          <p:cNvSpPr/>
          <p:nvPr/>
        </p:nvSpPr>
        <p:spPr>
          <a:xfrm>
            <a:off x="6400800" y="2286000"/>
            <a:ext cx="1828800" cy="1676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олнце 13"/>
          <p:cNvSpPr/>
          <p:nvPr/>
        </p:nvSpPr>
        <p:spPr>
          <a:xfrm>
            <a:off x="3505200" y="0"/>
            <a:ext cx="1905000" cy="18288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лнце 14"/>
          <p:cNvSpPr/>
          <p:nvPr/>
        </p:nvSpPr>
        <p:spPr>
          <a:xfrm>
            <a:off x="5638800" y="457200"/>
            <a:ext cx="1981200" cy="17526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олнце 15"/>
          <p:cNvSpPr/>
          <p:nvPr/>
        </p:nvSpPr>
        <p:spPr>
          <a:xfrm>
            <a:off x="1295400" y="838200"/>
            <a:ext cx="1905000" cy="17526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52600" y="1219200"/>
            <a:ext cx="1066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962400" y="381000"/>
            <a:ext cx="1066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31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57400" y="502920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70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47800" y="3124200"/>
            <a:ext cx="990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172200" y="838200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67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343400" y="5181600"/>
            <a:ext cx="1066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58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48400" y="4343400"/>
            <a:ext cx="990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05600" y="2667000"/>
            <a:ext cx="11795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/>
      <p:bldP spid="22" grpId="0"/>
      <p:bldP spid="22" grpId="1"/>
      <p:bldP spid="23" grpId="0"/>
      <p:bldP spid="24" grpId="0"/>
      <p:bldP spid="25" grpId="0"/>
      <p:bldP spid="25" grpId="1"/>
      <p:bldP spid="26" grpId="0"/>
      <p:bldP spid="26" grpId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Выноска-облако 16"/>
          <p:cNvSpPr/>
          <p:nvPr/>
        </p:nvSpPr>
        <p:spPr>
          <a:xfrm rot="16384866">
            <a:off x="3997619" y="2195159"/>
            <a:ext cx="2732400" cy="32192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57200" y="457200"/>
            <a:ext cx="8458200" cy="1447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38200" y="8382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7   5       18    3       8    4     12     8      9    8     16    5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66800" y="4572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6200" y="4572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4600" y="4572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00800" y="4572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72400" y="3810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81600" y="4572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2000" y="2590800"/>
            <a:ext cx="2667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lain" startAt="18"/>
            </a:pPr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3</a:t>
            </a:r>
          </a:p>
          <a:p>
            <a:pPr marL="914400" indent="-914400" algn="ctr">
              <a:buAutoNum type="arabicPlain" startAt="12"/>
            </a:pP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8</a:t>
            </a:r>
          </a:p>
          <a:p>
            <a:pPr marL="914400" indent="-914400" algn="ctr"/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16    5</a:t>
            </a:r>
            <a:endParaRPr lang="ru-RU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57400" y="32766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57400" y="24384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57400" y="41910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52800" y="2133600"/>
            <a:ext cx="26670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?</a:t>
            </a:r>
            <a:endParaRPr lang="ru-RU" sz="20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" name="Picture 3" descr="C:\Documents and Settings\Семья\Рабочий стол\мама\картинки\праздник\SMAN0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810000"/>
            <a:ext cx="189433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Семья\Рабочий стол\мама\картинки\праздник\SMAN0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304800"/>
            <a:ext cx="1295400" cy="1719557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609600" y="685800"/>
            <a:ext cx="4953000" cy="1143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8200" y="9144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18   3=18+18+18=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0" y="6096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9600" y="2133600"/>
            <a:ext cx="8001000" cy="1143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09600" y="2286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18   3=(9+5+4)   3=9  3+5  3+4  3=</a:t>
            </a:r>
            <a:endParaRPr lang="ru-RU" sz="4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295400" y="19812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77000" y="19812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34000" y="19812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620000" y="19812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14800" y="19812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85800" y="3429000"/>
            <a:ext cx="6629400" cy="1219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838200" y="36576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18  3=(9+9)   3=9   3+9   3=</a:t>
            </a:r>
            <a:endParaRPr lang="ru-RU" sz="4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24000" y="33528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657600" y="33528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876800" y="33528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72200" y="32766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85800" y="5029200"/>
            <a:ext cx="7772400" cy="1219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990600" y="5257801"/>
            <a:ext cx="7543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18   3=(10+8)   3=10   3+8   3=</a:t>
            </a:r>
          </a:p>
          <a:p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676400" y="49530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91000" y="49530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00" y="49530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010400" y="4953000"/>
            <a:ext cx="381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43200" y="457200"/>
            <a:ext cx="3429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Вывод: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33400" y="838200"/>
            <a:ext cx="7924800" cy="5562600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24000" y="1676400"/>
            <a:ext cx="670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Monotype Corsiva" pitchFamily="66" charset="0"/>
                <a:cs typeface="Times New Roman" pitchFamily="18" charset="0"/>
              </a:rPr>
              <a:t>Чтобы умножить двузначное число на однозначное , нужно  представить число в виде суммы  разрядных слагаемых, а затем найти значение полученных выражений., используя распределительный закон умножения.</a:t>
            </a:r>
            <a:endParaRPr lang="ru-RU" sz="36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81200" y="685800"/>
            <a:ext cx="5486400" cy="9144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ФИЗМИНУТКА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95400" y="2057400"/>
          <a:ext cx="4419600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  <a:gridCol w="1473200"/>
              </a:tblGrid>
              <a:tr h="11693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4346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4346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6" descr="http://media5.picsearch.com/is?wMO8laBSHYUxOLw5ybzHXbP70oc-BwSTRbRsOv4fp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200400"/>
            <a:ext cx="1600200" cy="1447800"/>
          </a:xfrm>
          <a:prstGeom prst="rect">
            <a:avLst/>
          </a:prstGeom>
          <a:noFill/>
        </p:spPr>
      </p:pic>
      <p:pic>
        <p:nvPicPr>
          <p:cNvPr id="7" name="Picture 3" descr="C:\Documents and Settings\Семья\Рабочий стол\мама\картинки\праздник\SMAN01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590800"/>
            <a:ext cx="1894332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олнце 20"/>
          <p:cNvSpPr/>
          <p:nvPr/>
        </p:nvSpPr>
        <p:spPr>
          <a:xfrm>
            <a:off x="5105400" y="2209800"/>
            <a:ext cx="3429000" cy="32766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олнце 19"/>
          <p:cNvSpPr/>
          <p:nvPr/>
        </p:nvSpPr>
        <p:spPr>
          <a:xfrm>
            <a:off x="228600" y="2286000"/>
            <a:ext cx="3124200" cy="3200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153400" cy="541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533400"/>
            <a:ext cx="69964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«Пчелиный улей».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581400" y="3048000"/>
            <a:ext cx="1371600" cy="609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 rot="10800000">
            <a:off x="3505200" y="3733800"/>
            <a:ext cx="1371600" cy="609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90600" y="33528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12  8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3352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16   5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52600" y="32004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81800" y="3200400"/>
            <a:ext cx="327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33400" y="2743200"/>
            <a:ext cx="8229600" cy="3810000"/>
          </a:xfrm>
          <a:prstGeom prst="horizont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95400" y="3276600"/>
            <a:ext cx="7162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Monotype Corsiva" pitchFamily="66" charset="0"/>
                <a:cs typeface="Times New Roman" pitchFamily="18" charset="0"/>
              </a:rPr>
              <a:t>На каждое из трёх окон дети поставили 7 бегоний и 5фиалок.Сколько цветов всего украшают окна класса?</a:t>
            </a:r>
            <a:endParaRPr lang="ru-RU" sz="4000" b="1" dirty="0" smtClean="0">
              <a:latin typeface="Monotype Corsiva" pitchFamily="66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latin typeface="Monotype Corsiva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latin typeface="Monotype Corsiva" pitchFamily="66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90800" y="304800"/>
            <a:ext cx="373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ЗАДАЧА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2" name="Picture 4" descr="http://media4.picsearch.com/is?yQxYrhHhgWYJqCW75-XwxkXWZ5hOfpibzfxI5MJcQ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1600200" cy="1600201"/>
          </a:xfrm>
          <a:prstGeom prst="rect">
            <a:avLst/>
          </a:prstGeom>
          <a:noFill/>
        </p:spPr>
      </p:pic>
      <p:pic>
        <p:nvPicPr>
          <p:cNvPr id="9" name="Picture 4" descr="http://media4.picsearch.com/is?yQxYrhHhgWYJqCW75-XwxkXWZ5hOfpibzfxI5MJcQ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295400"/>
            <a:ext cx="1600200" cy="1600201"/>
          </a:xfrm>
          <a:prstGeom prst="rect">
            <a:avLst/>
          </a:prstGeom>
          <a:noFill/>
        </p:spPr>
      </p:pic>
      <p:pic>
        <p:nvPicPr>
          <p:cNvPr id="10" name="Picture 4" descr="http://media4.picsearch.com/is?yQxYrhHhgWYJqCW75-XwxkXWZ5hOfpibzfxI5MJcQ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295400"/>
            <a:ext cx="1600200" cy="1600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533400"/>
            <a:ext cx="79495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ЗАКОНЧИ  ПРЕДЛОЖЕНИЕ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6764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  <a:latin typeface="Monotype Corsiva" pitchFamily="66" charset="0"/>
              </a:rPr>
              <a:t>Мне понравилось…</a:t>
            </a:r>
            <a:endParaRPr lang="ru-RU" sz="48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37338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  <a:latin typeface="Monotype Corsiva" pitchFamily="66" charset="0"/>
              </a:rPr>
              <a:t>Интересным было…</a:t>
            </a:r>
            <a:endParaRPr lang="ru-RU" sz="48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6670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  <a:latin typeface="Monotype Corsiva" pitchFamily="66" charset="0"/>
              </a:rPr>
              <a:t>Мне бы хотелось…</a:t>
            </a:r>
            <a:endParaRPr lang="ru-RU" sz="48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8006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  <a:latin typeface="Monotype Corsiva" pitchFamily="66" charset="0"/>
              </a:rPr>
              <a:t> Трудным было…</a:t>
            </a:r>
            <a:endParaRPr lang="ru-RU" sz="48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613</TotalTime>
  <Words>195</Words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        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XP</cp:lastModifiedBy>
  <cp:revision>70</cp:revision>
  <dcterms:modified xsi:type="dcterms:W3CDTF">2009-01-20T13:55:57Z</dcterms:modified>
</cp:coreProperties>
</file>