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РАЗВИТИЕ  САМОСОЗНАНИЯ  У ДЕТЕЙ 6-7 ЛЕТ ПРИ ПОДГОТОВКЕ К ОБУЧЕНИЮ В ШКОЛЕ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Студентка 6 курса </a:t>
            </a:r>
            <a:r>
              <a:rPr lang="ru-RU" dirty="0" err="1" smtClean="0"/>
              <a:t>ФДиНО</a:t>
            </a:r>
            <a:endParaRPr lang="ru-RU" dirty="0" smtClean="0"/>
          </a:p>
          <a:p>
            <a:r>
              <a:rPr lang="ru-RU" dirty="0" err="1" smtClean="0"/>
              <a:t>Шихалева</a:t>
            </a:r>
            <a:r>
              <a:rPr lang="ru-RU" dirty="0" smtClean="0"/>
              <a:t> Наталья Сергеевна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процессе подготовки и проведения формирующего эксперимента решались следующие задачи:</a:t>
            </a:r>
          </a:p>
          <a:p>
            <a:pPr lvl="0"/>
            <a:r>
              <a:rPr lang="ru-RU" dirty="0" smtClean="0"/>
              <a:t>Определение теоретических и организационно-методических основ программы формирующего эксперимента;</a:t>
            </a:r>
          </a:p>
          <a:p>
            <a:pPr lvl="0"/>
            <a:r>
              <a:rPr lang="ru-RU" dirty="0" smtClean="0"/>
              <a:t>Разработка средств оптимизации развития самосознания как условия психологической готовности к обучению в школе у детей 6-7 лет;</a:t>
            </a:r>
          </a:p>
          <a:p>
            <a:pPr lvl="0"/>
            <a:r>
              <a:rPr lang="ru-RU" dirty="0" smtClean="0"/>
              <a:t>Апробация программы формирующего эксперимента </a:t>
            </a:r>
          </a:p>
          <a:p>
            <a:pPr lvl="0"/>
            <a:r>
              <a:rPr lang="ru-RU" dirty="0" smtClean="0"/>
              <a:t>Отслеживание динамики развития самосознания  по результатам апробации программы.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 </a:t>
            </a:r>
            <a:r>
              <a:rPr lang="ru-RU" b="1" dirty="0" smtClean="0"/>
              <a:t>заключительном</a:t>
            </a:r>
            <a:r>
              <a:rPr lang="ru-RU" dirty="0" smtClean="0"/>
              <a:t> этапе  проведено завершение опытно-экспериментальной работы, анализ и окончательная интерпретация данных, обобщение полученных результатов, их проверка, формулировка выводов.</a:t>
            </a:r>
            <a:endParaRPr lang="ru-RU" b="1" dirty="0" smtClean="0"/>
          </a:p>
          <a:p>
            <a:r>
              <a:rPr lang="ru-RU" dirty="0" smtClean="0"/>
              <a:t>После проведения всех методик условные баллы суммировались и по количеству набранных баллов испытуемые были распределены по двум уровням: достаточный уровень развития самосознания (1) и недостаточный уровень развития самосознания (2).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534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815340"/>
                <a:gridCol w="815340"/>
                <a:gridCol w="815340"/>
                <a:gridCol w="815340"/>
                <a:gridCol w="815340"/>
                <a:gridCol w="815340"/>
                <a:gridCol w="1630680"/>
              </a:tblGrid>
              <a:tr h="156210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Группа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детей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ДСС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Неоконченные рассказы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Неоконченные ситуации, беседа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Какой Я?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7810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Достаточный уровень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Недостаточный уровень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Достаточный уровень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Недостаточный уровень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Достаточный уровень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Недостаточный уровень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6,1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19,9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2,9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Анализ данных экспериментального исследования позволяет сделать выводы, что у детей, с низким уровнем развития самосознания:</a:t>
            </a:r>
          </a:p>
          <a:p>
            <a:r>
              <a:rPr lang="ru-RU" dirty="0" smtClean="0"/>
              <a:t>-     Самооценка неадекватна: завышена или занижена. Самооценка не критична, не дифференцирована. Ориентация на мнение других при оценке себя свидетельствует о зависимости и неустойчивости самооценки. </a:t>
            </a:r>
          </a:p>
          <a:p>
            <a:r>
              <a:rPr lang="ru-RU" dirty="0" smtClean="0"/>
              <a:t>-         Притязания на социальное признание тесно связаны с самооценкой и также либо завышены, либо занижены, т.е. неадекватны. Завышенный уровень  притязаний при несоответствии актуального уровня развития приводит к их </a:t>
            </a:r>
            <a:r>
              <a:rPr lang="ru-RU" dirty="0" err="1" smtClean="0"/>
              <a:t>депривации</a:t>
            </a:r>
            <a:r>
              <a:rPr lang="ru-RU" dirty="0" smtClean="0"/>
              <a:t>, что негативно сказывается на поведении детей. Заниженный уровень притязаний тормозит достижения детей в игровой и продуктивной деятельности.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Дети не осознают  свои права и обязанности и не умеют их реализовать. Дети склонны действовать импульсивно, не соотнося свое поведение с принятыми нормами и правилами. Они подчиняются своим внутренним побуждениям, часто не соответствующим реальной ситуации. Многие дети склонны к соблюдению правил поведения из боязни получить наказание или лишиться поощрения, что приводит к появлению негативных поступков в случае безнаказанности. Это отрицательно сказывается на поведении и взаимоотношениях детей с окружающими.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 разработке формирующей программы мы учитывали теоретические данные отечественных исследователей о механизмах и движущих силах развития самосознания в период кризиса 7 лет (</a:t>
            </a:r>
            <a:r>
              <a:rPr lang="ru-RU" dirty="0" err="1" smtClean="0"/>
              <a:t>И.И.Чеснокова</a:t>
            </a:r>
            <a:r>
              <a:rPr lang="ru-RU" dirty="0" smtClean="0"/>
              <a:t>, </a:t>
            </a:r>
            <a:r>
              <a:rPr lang="ru-RU" dirty="0" err="1" smtClean="0"/>
              <a:t>М.И.Лисина</a:t>
            </a:r>
            <a:r>
              <a:rPr lang="ru-RU" dirty="0" smtClean="0"/>
              <a:t>, В.С.Мухина, </a:t>
            </a:r>
            <a:r>
              <a:rPr lang="ru-RU" dirty="0" err="1" smtClean="0"/>
              <a:t>В.В.Столин</a:t>
            </a:r>
            <a:r>
              <a:rPr lang="ru-RU" dirty="0" smtClean="0"/>
              <a:t>) и выявленные в констатирующем эксперименте наиболее характерные особенности самосознания у детей 6-7 лет, а также потенциальные способности детей данного возраста в осознании собственного Я во всем его многообразии представлений, оценок, способов регуляции поведения.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Формирующий эксперимент проводился в три этапа:</a:t>
            </a:r>
          </a:p>
          <a:p>
            <a:r>
              <a:rPr lang="en-US" u="sng" dirty="0" smtClean="0"/>
              <a:t>I</a:t>
            </a:r>
            <a:r>
              <a:rPr lang="ru-RU" u="sng" dirty="0" smtClean="0"/>
              <a:t> этап</a:t>
            </a:r>
            <a:r>
              <a:rPr lang="ru-RU" dirty="0" smtClean="0"/>
              <a:t> - Овладение детьми приемами самопознания, </a:t>
            </a:r>
            <a:r>
              <a:rPr lang="ru-RU" dirty="0" err="1" smtClean="0"/>
              <a:t>самооценивания</a:t>
            </a:r>
            <a:r>
              <a:rPr lang="ru-RU" dirty="0" smtClean="0"/>
              <a:t>, </a:t>
            </a:r>
            <a:r>
              <a:rPr lang="ru-RU" dirty="0" err="1" smtClean="0"/>
              <a:t>саморегуляции</a:t>
            </a:r>
            <a:r>
              <a:rPr lang="ru-RU" dirty="0" smtClean="0"/>
              <a:t>.</a:t>
            </a:r>
          </a:p>
          <a:p>
            <a:r>
              <a:rPr lang="en-US" u="sng" dirty="0" smtClean="0"/>
              <a:t>II</a:t>
            </a:r>
            <a:r>
              <a:rPr lang="ru-RU" u="sng" dirty="0" smtClean="0"/>
              <a:t> этап</a:t>
            </a:r>
            <a:r>
              <a:rPr lang="ru-RU" dirty="0" smtClean="0"/>
              <a:t> - Развитие у детей перспективности собственного Я в самосознании.</a:t>
            </a:r>
          </a:p>
          <a:p>
            <a:r>
              <a:rPr lang="en-US" u="sng" dirty="0" smtClean="0"/>
              <a:t>III</a:t>
            </a:r>
            <a:r>
              <a:rPr lang="ru-RU" u="sng" dirty="0" smtClean="0"/>
              <a:t> этап</a:t>
            </a:r>
            <a:r>
              <a:rPr lang="ru-RU" dirty="0" smtClean="0"/>
              <a:t> – Формирование у детей позитивного стиля общения со сверстниками и взрослыми.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Комплекс работы по развитию самосознания основывается на существующем в отечественной психологии понимании самосознания как интегративного процесса (И.И. </a:t>
            </a:r>
            <a:r>
              <a:rPr lang="ru-RU" dirty="0" err="1" smtClean="0"/>
              <a:t>Чеснокова</a:t>
            </a:r>
            <a:r>
              <a:rPr lang="ru-RU" dirty="0" smtClean="0"/>
              <a:t>), имеющего структурно-иерархические (М.И. </a:t>
            </a:r>
            <a:r>
              <a:rPr lang="ru-RU" dirty="0" err="1" smtClean="0"/>
              <a:t>Лисина</a:t>
            </a:r>
            <a:r>
              <a:rPr lang="ru-RU" dirty="0" smtClean="0"/>
              <a:t>) и содержательные (В.С. Мухина) характеристики. Исходя из этого, важным является формирование у ребенка ценностного отношения к себе и окружающему миру как центрального (ядерного) образования самосознания на основе развития познавательных, эмоционально-оценочных и регулятивных функций.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1828800"/>
          <a:ext cx="8001000" cy="3558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800100"/>
                <a:gridCol w="800100"/>
                <a:gridCol w="800100"/>
                <a:gridCol w="800100"/>
                <a:gridCol w="800100"/>
                <a:gridCol w="800100"/>
                <a:gridCol w="1600200"/>
              </a:tblGrid>
              <a:tr h="8661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ДСС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Неоконченные рассказы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Неоконченные ситуации, беседа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Какой Я?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8661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Достаточный уровень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Недостаточный уровень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Достаточный уровень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Недостаточный уровень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Достаточный уровень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Недостаточный уровень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61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 формирующего эксперимента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19,9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7,1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61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После формирующего эксперимента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7,8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smtClean="0"/>
              <a:t>Динамика   развития  самооценки.</a:t>
            </a:r>
            <a:r>
              <a:rPr lang="ru-RU" dirty="0" smtClean="0"/>
              <a:t> Дети с ранее завышенной самооценкой показали высокий уровень, т.к. стали более критичны и внимательны к себе, в то же время, основные положительные характеристики собственного Я не только не изменились, но и упрочились (дети сумели аргументировать свой положительный выбор). Дети, показавшие низкий уровень самооценки, частично достигли высокого (58,9 %), частично среднего уровня (41,1 %). Они стали более спокойны, уверены в своих положительных качествах. Теперь они не отказывались от положительных характеристик своей личности и аргументировали свои сомнения по поводу тех или иных качеств. Самооценка детей стала более независимой и устойчивой. </a:t>
            </a:r>
            <a:endParaRPr lang="ru-RU" i="1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 мнению отечественных психологов, самосознание играет важную роль в формировании психологической готовности к обучению в школе: Е.Е Кравцова  одной из составляющих психологической готовности к обучению в школе считает отношение ребенка к самому себе; Я.Л. </a:t>
            </a:r>
            <a:r>
              <a:rPr lang="ru-RU" dirty="0" err="1" smtClean="0"/>
              <a:t>Коломинский</a:t>
            </a:r>
            <a:r>
              <a:rPr lang="ru-RU" dirty="0" smtClean="0"/>
              <a:t> и </a:t>
            </a:r>
            <a:r>
              <a:rPr lang="ru-RU" dirty="0" err="1" smtClean="0"/>
              <a:t>Е.А.Панько</a:t>
            </a:r>
            <a:r>
              <a:rPr lang="ru-RU" dirty="0" smtClean="0"/>
              <a:t> связывают мотивационную готовность к школьному обучению с новым уровнем развития самосознания; В.С. </a:t>
            </a:r>
            <a:r>
              <a:rPr lang="ru-RU" dirty="0" err="1" smtClean="0"/>
              <a:t>Чудновский</a:t>
            </a:r>
            <a:r>
              <a:rPr lang="ru-RU" dirty="0" smtClean="0"/>
              <a:t>, А.Ю. </a:t>
            </a:r>
            <a:r>
              <a:rPr lang="ru-RU" dirty="0" err="1" smtClean="0"/>
              <a:t>Кржечковский</a:t>
            </a:r>
            <a:r>
              <a:rPr lang="ru-RU" dirty="0" smtClean="0"/>
              <a:t>, А.А. </a:t>
            </a:r>
            <a:r>
              <a:rPr lang="ru-RU" dirty="0" err="1" smtClean="0"/>
              <a:t>Можейко</a:t>
            </a:r>
            <a:r>
              <a:rPr lang="ru-RU" dirty="0" smtClean="0"/>
              <a:t> говорят о влиянии самосознания на качество учебной деятельности; В.Г. Маралов усматривает прямую зависимость между психологической готовностью и уровнем развития самосознания  у детей дошкольного возраста.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Динамика реализации притязаний на социальное признание.</a:t>
            </a:r>
            <a:r>
              <a:rPr lang="ru-RU" dirty="0" smtClean="0"/>
              <a:t> Снизилось количество детей с выраженными реакциями </a:t>
            </a:r>
            <a:r>
              <a:rPr lang="ru-RU" dirty="0" err="1" smtClean="0"/>
              <a:t>депривации</a:t>
            </a:r>
            <a:r>
              <a:rPr lang="ru-RU" dirty="0" smtClean="0"/>
              <a:t> притязаний на социальное признание. У них стали менее выражены реакции грубости, капризности, конфликтности. Они начали стремиться стать полезными, получать заслуженное одобрение. Дети стали спокойно и мотивировано принимать положительную оценку со стороны окружающих и распространять положительную оценку на других. Их эмоциональное состояние стало более стабильным и устойчивым. </a:t>
            </a:r>
            <a:endParaRPr lang="ru-RU" i="1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Динамика осознания прав и обязанностей.</a:t>
            </a:r>
            <a:r>
              <a:rPr lang="ru-RU" dirty="0" smtClean="0"/>
              <a:t>  Дети стали более осознано относиться к своим правам и обязанностям. У них сложилось четкое понимание сущности этих социальных феноменов и их неразрывности. Дети освоили нормы и правила общения и поведения и стали более активно им следовать, т.к. научились регулировать свое поведения, прилагать к этому волевые усилия. </a:t>
            </a:r>
            <a:endParaRPr lang="ru-RU" i="1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Проведение контрольного исследования доказало, что предположение о том, что условия развития самосознания у детей 6-7 лет - это развитие у детей интереса к самим себе и миру; овладение детьми приемами самопознания, </a:t>
            </a:r>
            <a:r>
              <a:rPr lang="ru-RU" dirty="0" err="1" smtClean="0"/>
              <a:t>самооценивания</a:t>
            </a:r>
            <a:r>
              <a:rPr lang="ru-RU" dirty="0" smtClean="0"/>
              <a:t>, </a:t>
            </a:r>
            <a:r>
              <a:rPr lang="ru-RU" dirty="0" err="1" smtClean="0"/>
              <a:t>саморегуляции</a:t>
            </a:r>
            <a:r>
              <a:rPr lang="ru-RU" dirty="0" smtClean="0"/>
              <a:t>; формирование у детей позитивного стиля общения со сверстниками и взрослыми -  является верным.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Резюмируя вышеизложенное, можно отметить, что проведенный качественный и количественный анализ экспериментальных данных, полученных на начальном и заключительном этапах эксперимента, доказал результативность и целесообразность предложенной развивающей технологии, направленной на развитие самосознания детей 6-7 лет при подготовке к обучению в школе. </a:t>
            </a:r>
          </a:p>
          <a:p>
            <a:r>
              <a:rPr lang="ru-RU" dirty="0" smtClean="0"/>
              <a:t> Таким образом, задачи исследования были решены, гипотеза исследования доказана.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Объект исследования</a:t>
            </a:r>
            <a:r>
              <a:rPr lang="ru-RU" dirty="0" smtClean="0"/>
              <a:t> – процесс развития самосознания как условие формирования психологической готовности детей к обучению в школе. </a:t>
            </a:r>
          </a:p>
          <a:p>
            <a:r>
              <a:rPr lang="ru-RU" b="1" dirty="0" smtClean="0"/>
              <a:t> Предмет исследования</a:t>
            </a:r>
            <a:r>
              <a:rPr lang="ru-RU" dirty="0" smtClean="0"/>
              <a:t> – уровень развития самосознания у дошкольников.</a:t>
            </a:r>
          </a:p>
          <a:p>
            <a:r>
              <a:rPr lang="ru-RU" b="1" dirty="0" smtClean="0"/>
              <a:t>Цель исследования - </a:t>
            </a:r>
            <a:r>
              <a:rPr lang="ru-RU" dirty="0" smtClean="0"/>
              <a:t>изучение</a:t>
            </a:r>
            <a:r>
              <a:rPr lang="ru-RU" b="1" dirty="0" smtClean="0"/>
              <a:t> </a:t>
            </a:r>
            <a:r>
              <a:rPr lang="ru-RU" dirty="0" smtClean="0"/>
              <a:t>развития самосознания у детей 6-7 лет при подготовке к обучению в школе.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Гипотеза исследования: </a:t>
            </a:r>
            <a:endParaRPr lang="ru-RU" dirty="0" smtClean="0"/>
          </a:p>
          <a:p>
            <a:r>
              <a:rPr lang="ru-RU" dirty="0" smtClean="0"/>
              <a:t>Целенаправленное развитие самосознания и, соответственно, повышение уровня психологической готовности к обучению будет протекать более успешно при реализации совокупности следующих психолого-педагогических условий: развитие у детей интереса к самим себе и миру; обучение детей приемам самопознания, </a:t>
            </a:r>
            <a:r>
              <a:rPr lang="ru-RU" dirty="0" err="1" smtClean="0"/>
              <a:t>самооценивания</a:t>
            </a:r>
            <a:r>
              <a:rPr lang="ru-RU" dirty="0" smtClean="0"/>
              <a:t>, </a:t>
            </a:r>
            <a:r>
              <a:rPr lang="ru-RU" dirty="0" err="1" smtClean="0"/>
              <a:t>саморегуляции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Методы исследования:</a:t>
            </a:r>
            <a:endParaRPr lang="ru-RU" dirty="0" smtClean="0"/>
          </a:p>
          <a:p>
            <a:r>
              <a:rPr lang="ru-RU" b="1" dirty="0" smtClean="0"/>
              <a:t>- </a:t>
            </a:r>
            <a:r>
              <a:rPr lang="ru-RU" dirty="0" smtClean="0"/>
              <a:t>наблюдение в процессе психологического эксперимента;</a:t>
            </a:r>
          </a:p>
          <a:p>
            <a:r>
              <a:rPr lang="ru-RU" dirty="0" smtClean="0"/>
              <a:t>- беседа;</a:t>
            </a:r>
          </a:p>
          <a:p>
            <a:r>
              <a:rPr lang="ru-RU" dirty="0" smtClean="0"/>
              <a:t>- эксперимент;</a:t>
            </a:r>
          </a:p>
          <a:p>
            <a:r>
              <a:rPr lang="ru-RU" dirty="0" smtClean="0"/>
              <a:t>- тестирование;</a:t>
            </a:r>
          </a:p>
          <a:p>
            <a:r>
              <a:rPr lang="ru-RU" dirty="0" smtClean="0"/>
              <a:t>- анализ продуктов деятельности детей;</a:t>
            </a:r>
          </a:p>
          <a:p>
            <a:r>
              <a:rPr lang="ru-RU" b="1" dirty="0" smtClean="0"/>
              <a:t>Методики, </a:t>
            </a:r>
            <a:r>
              <a:rPr lang="ru-RU" dirty="0" smtClean="0"/>
              <a:t>использованные для анализа самосознания дошкольников:</a:t>
            </a:r>
          </a:p>
          <a:p>
            <a:r>
              <a:rPr lang="ru-RU" dirty="0" smtClean="0"/>
              <a:t>«Проективный метод </a:t>
            </a:r>
            <a:r>
              <a:rPr lang="ru-RU" dirty="0" err="1" smtClean="0"/>
              <a:t>депривации</a:t>
            </a:r>
            <a:r>
              <a:rPr lang="ru-RU" dirty="0" smtClean="0"/>
              <a:t> структурных звеньев самосознания» (ДСС), «Неоконченные рассказы», «Какой Я?»,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особенностях самосознания детей 6-7 лет,  можно выделить критерии оценки уровня развития самосознания у детей данного возраста: </a:t>
            </a:r>
          </a:p>
          <a:p>
            <a:r>
              <a:rPr lang="ru-RU" dirty="0" smtClean="0"/>
              <a:t>У детей 6-7 лет уже должна быть сформирована самооценка.  Среди новых качеств самооценки в этом возрасте выделяются усиление роли когнитивных компонентов, критичность, независимость, устойчивость, </a:t>
            </a:r>
            <a:r>
              <a:rPr lang="ru-RU" dirty="0" err="1" smtClean="0"/>
              <a:t>рефлексивность</a:t>
            </a:r>
            <a:r>
              <a:rPr lang="ru-RU" dirty="0" smtClean="0"/>
              <a:t>, регулятивная функция</a:t>
            </a:r>
            <a:r>
              <a:rPr lang="ru-RU" b="1" dirty="0" smtClean="0"/>
              <a:t>. </a:t>
            </a:r>
            <a:r>
              <a:rPr lang="ru-RU" dirty="0" smtClean="0"/>
              <a:t>Самооценка определяет уровень притязания на социальное признание. </a:t>
            </a:r>
          </a:p>
          <a:p>
            <a:r>
              <a:rPr lang="ru-RU" dirty="0" smtClean="0"/>
              <a:t>У детей 6-7 лет выражена потребность признании. Они ориентированы на собственную актив­ность, повышение  значимости в признании интеллектуальных и нравственных качеств за счет снижения ориентации на признание физических, повышение значимости потребности в дружеских  отношениях, оказании помощи близким и посторонним,  покровительстве младшим.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соответствии свыше обозначенными задачами исследование было проведено в 3 этапа:</a:t>
            </a:r>
            <a:endParaRPr lang="ru-RU" b="1" dirty="0" smtClean="0"/>
          </a:p>
          <a:p>
            <a:pPr lvl="0"/>
            <a:r>
              <a:rPr lang="ru-RU" dirty="0" smtClean="0"/>
              <a:t>Констатирующий этап </a:t>
            </a:r>
            <a:endParaRPr lang="ru-RU" b="1" dirty="0" smtClean="0"/>
          </a:p>
          <a:p>
            <a:pPr lvl="0"/>
            <a:r>
              <a:rPr lang="ru-RU" dirty="0" smtClean="0"/>
              <a:t>Формирующий этап </a:t>
            </a:r>
            <a:endParaRPr lang="ru-RU" b="1" dirty="0" smtClean="0"/>
          </a:p>
          <a:p>
            <a:pPr lvl="0"/>
            <a:r>
              <a:rPr lang="ru-RU" dirty="0" smtClean="0"/>
              <a:t>Заключительный этап </a:t>
            </a:r>
            <a:endParaRPr lang="ru-RU" b="1" dirty="0" smtClean="0"/>
          </a:p>
          <a:p>
            <a:r>
              <a:rPr lang="ru-RU" dirty="0" smtClean="0"/>
              <a:t>Целью </a:t>
            </a:r>
            <a:r>
              <a:rPr lang="ru-RU" b="1" dirty="0" smtClean="0"/>
              <a:t>констатирующего </a:t>
            </a:r>
            <a:r>
              <a:rPr lang="ru-RU" dirty="0" smtClean="0"/>
              <a:t>этапа исследования явилось дальнейшее теоретическое осмысление проблемы, а также  изучение уровня  развития самосознания (Приложение 2).</a:t>
            </a:r>
            <a:endParaRPr lang="ru-RU" b="1" dirty="0" smtClean="0"/>
          </a:p>
          <a:p>
            <a:r>
              <a:rPr lang="ru-RU" dirty="0" smtClean="0"/>
              <a:t>В процессе выделения особенностей самосознания были проанализированы:</a:t>
            </a:r>
            <a:endParaRPr lang="ru-RU" b="1" dirty="0" smtClean="0"/>
          </a:p>
          <a:p>
            <a:pPr lvl="0"/>
            <a:r>
              <a:rPr lang="ru-RU" dirty="0" smtClean="0"/>
              <a:t>особенности самооценки детей 6-7 лет;</a:t>
            </a:r>
            <a:endParaRPr lang="ru-RU" b="1" dirty="0" smtClean="0"/>
          </a:p>
          <a:p>
            <a:pPr lvl="0"/>
            <a:r>
              <a:rPr lang="ru-RU" dirty="0" smtClean="0"/>
              <a:t>особенности притязаний на социальное признание у детей 6-7 лет;</a:t>
            </a:r>
            <a:endParaRPr lang="ru-RU" b="1" dirty="0" smtClean="0"/>
          </a:p>
          <a:p>
            <a:pPr lvl="0"/>
            <a:r>
              <a:rPr lang="ru-RU" dirty="0" smtClean="0"/>
              <a:t>особенности психологического времени личности ребенка 6-7 лет;</a:t>
            </a:r>
            <a:endParaRPr lang="ru-RU" b="1" dirty="0" smtClean="0"/>
          </a:p>
          <a:p>
            <a:pPr lvl="0"/>
            <a:r>
              <a:rPr lang="ru-RU" dirty="0" smtClean="0"/>
              <a:t>особенности осознания прав и обязанностей  детьми 6-7 лет.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Достаточный: Дети осознают себя как субъектов деятельности и общения с другими людьми, имеют устойчивые представления о себе.  У них сформирована адекватная самооценка, выражена потребность в социальном признании. Дети знают и умеют ориентироваться в социальных нормах и правилах поведения, своих обязанностях,  понимают  их значение. У них сформировано эмоциональное отношение к нравственным нормам, четкое представление о своих правах, и путях реализации этих прав. Дети умеют регулировать свое поведение, общение со взрослыми и сверстниками носит произвольный характер. Дети умеют находить конструктивные пути выхода из неблагоприятных ситуаций, используя позитивный стиль общения.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Всего было выделено два уровня развития самосознания у детей 6-7 лет. 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Недостаточный: дети в целом осознают себя как субъектов деятельности и общения, но их представления о себе недостаточно четкие и устойчивые, самооценка неадекватна, ее </a:t>
            </a:r>
            <a:r>
              <a:rPr lang="ru-RU" dirty="0" err="1" smtClean="0"/>
              <a:t>рефлексивность</a:t>
            </a:r>
            <a:r>
              <a:rPr lang="ru-RU" dirty="0" smtClean="0"/>
              <a:t> и регулятивная функция низки. Для них характерна </a:t>
            </a:r>
            <a:r>
              <a:rPr lang="ru-RU" dirty="0" err="1" smtClean="0"/>
              <a:t>депривация</a:t>
            </a:r>
            <a:r>
              <a:rPr lang="ru-RU" dirty="0" smtClean="0"/>
              <a:t> притязаний на социальное признание, что выражается в специфических формах неодобряемого  поведения. Дети слабо ориентируются в социальных нормах и правилах поведения, в своих обязанностях,  не понимают их значения. У них не сформировано эмоциональное отношение к нравственным нормам, нет четкого представления о своих правах, и путях их реализации. Поведение детей импульсивно. Преобладает негативный стиль общения.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1514</Words>
  <Application>Microsoft Office PowerPoint</Application>
  <PresentationFormat>Экран (4:3)</PresentationFormat>
  <Paragraphs>124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РАЗВИТИЕ  САМОСОЗНАНИЯ  У ДЕТЕЙ 6-7 ЛЕТ ПРИ ПОДГОТОВКЕ К ОБУЧЕНИЮ В ШКОЛЕ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Всего было выделено два уровня развития самосознания у детей 6-7 лет.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 САМОСОЗНАНИЯ  У ДЕТЕЙ 6-7 ЛЕТ ПРИ ПОДГОТОВКЕ К ОБУЧЕНИЮ В ШКОЛЕ</dc:title>
  <dc:creator>Наташа</dc:creator>
  <cp:lastModifiedBy>Наташа</cp:lastModifiedBy>
  <cp:revision>6</cp:revision>
  <dcterms:modified xsi:type="dcterms:W3CDTF">2014-01-31T16:47:47Z</dcterms:modified>
</cp:coreProperties>
</file>