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FC4D8-265F-4449-87B3-CD18C7E010B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146DB-0045-4B77-A93B-FBA73A58D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146DB-0045-4B77-A93B-FBA73A58D9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8104-069C-4907-BE4A-8CD4F1270386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27CC-DA63-4EFC-94E4-BB36E1ED8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4632" cy="302433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Адаптация детей в ДОУ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помощью игры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437112"/>
            <a:ext cx="4784576" cy="17777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/>
              <a:t>Бурова Татьяна </a:t>
            </a:r>
            <a:r>
              <a:rPr lang="ru-RU" b="1" dirty="0" smtClean="0"/>
              <a:t>Леонидовна</a:t>
            </a:r>
          </a:p>
          <a:p>
            <a:pPr algn="l"/>
            <a:r>
              <a:rPr lang="ru-RU" b="1" dirty="0" smtClean="0"/>
              <a:t>МДОУ </a:t>
            </a:r>
            <a:r>
              <a:rPr lang="ru-RU" b="1" dirty="0"/>
              <a:t>детский сад </a:t>
            </a:r>
          </a:p>
          <a:p>
            <a:pPr algn="l"/>
            <a:r>
              <a:rPr lang="ru-RU" b="1" dirty="0" smtClean="0"/>
              <a:t>Воспитатель</a:t>
            </a:r>
            <a:endParaRPr lang="ru-RU" dirty="0"/>
          </a:p>
          <a:p>
            <a:pPr algn="l"/>
            <a:r>
              <a:rPr lang="ru-RU" b="1" dirty="0" smtClean="0"/>
              <a:t>г</a:t>
            </a:r>
            <a:r>
              <a:rPr lang="ru-RU" b="1" dirty="0"/>
              <a:t>. Орехово-Зуево</a:t>
            </a:r>
            <a:endParaRPr lang="ru-RU" dirty="0"/>
          </a:p>
          <a:p>
            <a:endParaRPr lang="ru-RU" dirty="0"/>
          </a:p>
        </p:txBody>
      </p:sp>
      <p:sp>
        <p:nvSpPr>
          <p:cNvPr id="36866" name="AutoShape 2" descr="http://beauty67.ru/wp-content/uploads/2011/05/%D0%98%D0%B3%D1%80%D1%8B-%D1%81-%D0%BC%D0%B0%D0%BB%D1%8B%D1%88%D0%B0%D0%BC%D0%B8.-%D0%A1%D1%82%D1%80%D0%BE%D0%B8%D1%82%D1%8C-%D0%B1%D0%B0%D1%88%D0%BD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s47.radikal.ru/i116/1206/c3/d212ee5084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2793422" cy="361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Кроме этого, игры, направленные на формирование общения, требуют</a:t>
            </a:r>
          </a:p>
          <a:p>
            <a:pPr>
              <a:buNone/>
            </a:pPr>
            <a:r>
              <a:rPr lang="ru-RU" dirty="0" smtClean="0"/>
              <a:t>    соблюдения </a:t>
            </a:r>
            <a:r>
              <a:rPr lang="ru-RU" dirty="0" smtClean="0"/>
              <a:t>нескольких условий: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988840"/>
            <a:ext cx="7848872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7030A0"/>
                </a:solidFill>
              </a:rPr>
              <a:t>Во-первых</a:t>
            </a:r>
            <a:r>
              <a:rPr lang="ru-RU" sz="2400" dirty="0" smtClean="0"/>
              <a:t>, </a:t>
            </a:r>
          </a:p>
          <a:p>
            <a:pPr>
              <a:buNone/>
            </a:pPr>
            <a:r>
              <a:rPr lang="ru-RU" sz="2400" dirty="0" smtClean="0"/>
              <a:t>   взрослый проявляет большую заинтересованность в игре, активно организует взаимодействие с ребенком, прилагает усилия, чтобы увлечь ребенка игрой;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149080"/>
            <a:ext cx="7776864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7030A0"/>
                </a:solidFill>
              </a:rPr>
              <a:t>Во-вторых</a:t>
            </a:r>
            <a:r>
              <a:rPr lang="ru-RU" sz="2400" dirty="0" smtClean="0"/>
              <a:t>, взрослый сопровождает игровые действия комментариями, описывая словами все этапы игры. Во многих играх используются стихотворения и </a:t>
            </a:r>
            <a:r>
              <a:rPr lang="ru-RU" sz="2400" dirty="0" err="1" smtClean="0"/>
              <a:t>потешки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61206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60648"/>
            <a:ext cx="7776864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7030A0"/>
                </a:solidFill>
              </a:rPr>
              <a:t>В-третьих</a:t>
            </a:r>
            <a:r>
              <a:rPr lang="ru-RU" sz="2400" dirty="0" smtClean="0"/>
              <a:t>, взрослый делает всё, чтобы создать во время игры комфортную, теплую атмосферу.</a:t>
            </a:r>
            <a:endParaRPr lang="ru-RU" sz="24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060848"/>
            <a:ext cx="7776864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7030A0"/>
                </a:solidFill>
              </a:rPr>
              <a:t>В-четвертых</a:t>
            </a:r>
            <a:r>
              <a:rPr lang="ru-RU" sz="2400" dirty="0" smtClean="0"/>
              <a:t>, взрослый внимательно следит за ходом игры, контролируя ее начало, продолжение и конец.</a:t>
            </a:r>
            <a:endParaRPr lang="ru-RU" sz="24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4005064"/>
            <a:ext cx="7776864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7030A0"/>
                </a:solidFill>
              </a:rPr>
              <a:t>В-пятых</a:t>
            </a:r>
            <a:r>
              <a:rPr lang="ru-RU" sz="2400" dirty="0" smtClean="0"/>
              <a:t>, эмоциональные игры, направленные на развитие общения со взрослым и установления с ним контакта, проводятся индивидуально (один взрослый — один ребенок) 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Многие из приведенных ниже игр очень просты, но детям нравится повторять их многократно.</a:t>
            </a:r>
          </a:p>
          <a:p>
            <a:endParaRPr lang="ru-RU" dirty="0"/>
          </a:p>
        </p:txBody>
      </p:sp>
      <p:pic>
        <p:nvPicPr>
          <p:cNvPr id="4" name="Рисунок 3" descr="http://img-fotki.yandex.ru/get/4400/ladyo2004.34/0_4c575_10ac940d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5283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Игры для налаживания контакта с ребенком:</a:t>
            </a:r>
          </a:p>
          <a:p>
            <a:pPr>
              <a:buNone/>
            </a:pPr>
            <a:r>
              <a:rPr lang="ru-RU" dirty="0" smtClean="0"/>
              <a:t>    Дай </a:t>
            </a:r>
            <a:r>
              <a:rPr lang="ru-RU" dirty="0" smtClean="0"/>
              <a:t>ручку! Привет – пока! Хлопаем в ладоши! Ку-ку! Лови мячик! Котёнок. Петрушка. Шарик. Солнечный зайчик. Платочек. Прятки. Хлопушки. Коготки-царапки. Киса, Киса! Брысь! </a:t>
            </a:r>
            <a:r>
              <a:rPr lang="ru-RU" dirty="0" err="1" smtClean="0"/>
              <a:t>Тритатушки</a:t>
            </a:r>
            <a:r>
              <a:rPr lang="ru-RU" dirty="0" smtClean="0"/>
              <a:t> — </a:t>
            </a:r>
            <a:r>
              <a:rPr lang="ru-RU" dirty="0" err="1" smtClean="0"/>
              <a:t>три-та-та</a:t>
            </a:r>
            <a:r>
              <a:rPr lang="ru-RU" dirty="0" smtClean="0"/>
              <a:t>! По ровненькой дорожке! </a:t>
            </a:r>
            <a:r>
              <a:rPr lang="ru-RU" dirty="0" err="1" smtClean="0"/>
              <a:t>Тушки-тутушки</a:t>
            </a:r>
            <a:r>
              <a:rPr lang="ru-RU" dirty="0" smtClean="0"/>
              <a:t>. Качели. Часики. Догоню-догоню! Ладушки. </a:t>
            </a:r>
            <a:r>
              <a:rPr lang="ru-RU" dirty="0" err="1" smtClean="0"/>
              <a:t>Сорока-белобока</a:t>
            </a:r>
            <a:r>
              <a:rPr lang="ru-RU" dirty="0" smtClean="0"/>
              <a:t>. Коза рогатая.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xn--90achbnqgkaffbdbpxenf1i5a6a5a.xn--p1ai/wp-content/uploads/2012/11/IMG_2801_%D0%BD%D0%BE%D0%B2%D1%8B%D0%B9-%D1%80%D0%B0%D0%B7%D0%BC%D0%B5%D1%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59766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692696"/>
            <a:ext cx="604867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 за         внимание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206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Период младенчества прекрасен и эмоционально насыщен для малыша, но время идёт, малыш подрастает и появляется необходимость нового этапа в его жизни – знакомство с таким социальным институтом как детский сад.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.znaemna5.ru/u/c3/c79928906111e290e8ef40826c674f/-/medium_584e92eb4a1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68960"/>
            <a:ext cx="51845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. Это обстоятельство вносит в жизнь ребёнка серьёзные изменения, к которым необходимо привыкнуть: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59632" y="1916832"/>
            <a:ext cx="6048672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- к отсутствию близких, родных людей;</a:t>
            </a:r>
          </a:p>
        </p:txBody>
      </p:sp>
      <p:sp>
        <p:nvSpPr>
          <p:cNvPr id="5" name="Овал 4"/>
          <p:cNvSpPr/>
          <p:nvPr/>
        </p:nvSpPr>
        <p:spPr>
          <a:xfrm>
            <a:off x="1259632" y="3284984"/>
            <a:ext cx="604867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- к соблюдению режим дня;</a:t>
            </a:r>
          </a:p>
        </p:txBody>
      </p:sp>
      <p:sp>
        <p:nvSpPr>
          <p:cNvPr id="6" name="Овал 5"/>
          <p:cNvSpPr/>
          <p:nvPr/>
        </p:nvSpPr>
        <p:spPr>
          <a:xfrm>
            <a:off x="1259632" y="4653136"/>
            <a:ext cx="6264696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- к постоянному контакту со сверстниками и незнакомыми взрослыми.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 результате ребенку приходиться приспосабливаться к новым условиям, а это в свою очередь требует от него разрушения некоторых уже сложившихся ранее связей и быстрого образования новых. На данном этапе ребенок переживает адаптационный период.</a:t>
            </a:r>
          </a:p>
          <a:p>
            <a:endParaRPr lang="ru-RU" dirty="0"/>
          </a:p>
        </p:txBody>
      </p:sp>
      <p:pic>
        <p:nvPicPr>
          <p:cNvPr id="4" name="Рисунок 3" descr="http://detsad-kitty.ru/uploads/posts/2010-08/1281544942_924f8403ecf5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429000"/>
            <a:ext cx="1802822" cy="283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1206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 время адаптации все </a:t>
            </a:r>
            <a:r>
              <a:rPr lang="ru-RU" dirty="0" smtClean="0"/>
              <a:t>эти изменения обрушиваются на ребенка одновременно, создавая для него стрессовую ситуацию, которая без специальной организации может привести к невротическим реакциям, таким, как капризы, страхи, отказ от еды, частые болезни, </a:t>
            </a:r>
            <a:r>
              <a:rPr lang="ru-RU" dirty="0" smtClean="0"/>
              <a:t>психическая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регрессия </a:t>
            </a:r>
            <a:r>
              <a:rPr lang="ru-RU" dirty="0" smtClean="0"/>
              <a:t>и т. д.</a:t>
            </a:r>
          </a:p>
          <a:p>
            <a:endParaRPr lang="ru-RU" dirty="0"/>
          </a:p>
        </p:txBody>
      </p:sp>
      <p:pic>
        <p:nvPicPr>
          <p:cNvPr id="4" name="Рисунок 3" descr="http://img-fotki.yandex.ru/get/6620/124077812.ec/0_8e33a_b0d70540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2646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Исходя из этой проблемы наша задача сделать привыкание ребенка к условиям детского сада менее болезненно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Сгладить адаптационный период помогут игры, направленные на эмоциональное взаимодействие ребенка со взрослым.</a:t>
            </a:r>
          </a:p>
          <a:p>
            <a:r>
              <a:rPr lang="ru-RU" dirty="0" smtClean="0"/>
              <a:t>Эмоциональное общение возникает на основе совместных действий, сопровождаемых улыбкой, ласковой интонацией, проявлением заботы к каждому малышу.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cugetliber.ro/imagini/original/epilepsie-13643105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Основная задача игр с детьми в адаптационный период – наладить доверительные отношения с каждым ребенком, подарить минуты радости малышам, вызвать положительное отношение к детскому саду. В данный период нужны и индивидуальные, и фронтальные игры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чтобы </a:t>
            </a:r>
            <a:r>
              <a:rPr lang="ru-RU" dirty="0" smtClean="0"/>
              <a:t>ни </a:t>
            </a:r>
            <a:r>
              <a:rPr lang="ru-RU" dirty="0" smtClean="0"/>
              <a:t>один ребенок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не чувствовал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себя обделенным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вниманием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img16.slando.ru/images_slandoru/81403783_1_644x461_rabota-vospitatelya-rostov-na-don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60486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Цель игр — это не развитие и обучение ребенка, а эмоциональное общение, налаживание контакта между ребенком и взрослым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 проведении эмоциональных игр следует соблюдать постепенность: не следует уже при первом знакомстве с ребенком использовать в играх телесный контакт («Качели», «По ровненькой</a:t>
            </a:r>
          </a:p>
          <a:p>
            <a:pPr>
              <a:buNone/>
            </a:pPr>
            <a:r>
              <a:rPr lang="ru-RU" dirty="0" smtClean="0"/>
              <a:t>    дорожке</a:t>
            </a:r>
            <a:r>
              <a:rPr lang="ru-RU" dirty="0" smtClean="0"/>
              <a:t>»).</a:t>
            </a:r>
            <a:endParaRPr lang="ru-RU" dirty="0"/>
          </a:p>
        </p:txBody>
      </p:sp>
      <p:pic>
        <p:nvPicPr>
          <p:cNvPr id="4" name="Рисунок 3" descr="http://im7-tub-ru.yandex.net/i?id=116925896-50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Описанные ниже варианты игр приводятся в такой последовательности:</a:t>
            </a:r>
          </a:p>
          <a:p>
            <a:r>
              <a:rPr lang="ru-RU" dirty="0" smtClean="0"/>
              <a:t>-знакомство;</a:t>
            </a:r>
          </a:p>
          <a:p>
            <a:r>
              <a:rPr lang="ru-RU" dirty="0" smtClean="0"/>
              <a:t>-игры с использованием игрушек и предметов;</a:t>
            </a:r>
          </a:p>
          <a:p>
            <a:r>
              <a:rPr lang="ru-RU" dirty="0" smtClean="0"/>
              <a:t>-контакт руками;</a:t>
            </a:r>
          </a:p>
          <a:p>
            <a:r>
              <a:rPr lang="ru-RU" dirty="0" smtClean="0"/>
              <a:t>-телесный контакт.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mamanyam.ru/uploads/posts/2011-11/1321442560_main-286307fe2a23e2888c0edd28726c1c7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176464" cy="28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564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Адаптация детей в ДОУ  с помощью игры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8</cp:revision>
  <dcterms:created xsi:type="dcterms:W3CDTF">2013-08-22T09:56:05Z</dcterms:created>
  <dcterms:modified xsi:type="dcterms:W3CDTF">2013-08-22T17:59:15Z</dcterms:modified>
</cp:coreProperties>
</file>