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510F87-B2A5-4FB9-AFA8-EA7CA1EA67AA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A8E79B-E317-40C7-AD96-5E4083D0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4384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Оформление развивающих центров активности в средней группе детского сада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0" dirty="0" smtClean="0"/>
              <a:t>Воспитатель: Рачкова Ольга Николаевна</a:t>
            </a:r>
            <a:br>
              <a:rPr lang="ru-RU" sz="2000" b="0" dirty="0" smtClean="0"/>
            </a:br>
            <a:r>
              <a:rPr lang="ru-RU" sz="2000" b="0" dirty="0" smtClean="0"/>
              <a:t>МБДОУ «Детский сад №36» город Ачинск Красноярский край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природы</a:t>
            </a:r>
            <a:br>
              <a:rPr lang="ru-RU" dirty="0" smtClean="0"/>
            </a:br>
            <a:r>
              <a:rPr lang="ru-RU" dirty="0" smtClean="0"/>
              <a:t> «ЗЕЛЕНАЯ ПЛАНЕТА»</a:t>
            </a:r>
            <a:endParaRPr lang="ru-RU" dirty="0"/>
          </a:p>
        </p:txBody>
      </p:sp>
      <p:pic>
        <p:nvPicPr>
          <p:cNvPr id="9218" name="Picture 2" descr="D:\моя работа\ДЛЯ МОЕЙ РАБОТЫ\ФОТО\DSC029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экспериментирования «ЛАБОРАТОРИЯ ЗНАЙКИ»</a:t>
            </a:r>
            <a:endParaRPr lang="ru-RU" dirty="0"/>
          </a:p>
        </p:txBody>
      </p:sp>
      <p:pic>
        <p:nvPicPr>
          <p:cNvPr id="10242" name="Picture 2" descr="D:\моя работа\ДЛЯ МОЕЙ РАБОТЫ\ФОТО\DSC029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безопасности «ПЕШЕХОД»</a:t>
            </a:r>
            <a:endParaRPr lang="ru-RU" dirty="0"/>
          </a:p>
        </p:txBody>
      </p:sp>
      <p:pic>
        <p:nvPicPr>
          <p:cNvPr id="1026" name="Picture 2" descr="D:\моя работа\ДЛЯ МОЕЙ РАБОТЫ\ФОТО\DSC029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</a:t>
            </a:r>
            <a:r>
              <a:rPr lang="ru-RU" dirty="0" err="1" smtClean="0"/>
              <a:t>валеологии</a:t>
            </a:r>
            <a:r>
              <a:rPr lang="ru-RU" dirty="0" smtClean="0"/>
              <a:t> «НЕБОЛЕЙ-КА»</a:t>
            </a:r>
            <a:endParaRPr lang="ru-RU" dirty="0"/>
          </a:p>
        </p:txBody>
      </p:sp>
      <p:pic>
        <p:nvPicPr>
          <p:cNvPr id="2050" name="Picture 2" descr="D:\моя работа\ДЛЯ МОЕЙ РАБОТЫ\ФОТО\DSC029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Речевой центр «ГОВОРУНОК»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Математический центр </a:t>
            </a:r>
            <a:br>
              <a:rPr lang="ru-RU" dirty="0" smtClean="0"/>
            </a:br>
            <a:r>
              <a:rPr lang="ru-RU" dirty="0" smtClean="0"/>
              <a:t>«ВЕСЕЛЫЙ СЧЕТ»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Книжный центр </a:t>
            </a:r>
            <a:br>
              <a:rPr lang="ru-RU" dirty="0" smtClean="0"/>
            </a:br>
            <a:r>
              <a:rPr lang="ru-RU" dirty="0" smtClean="0"/>
              <a:t>«ВОЛШЕБНЫЕ СТРАНИЦЫ»</a:t>
            </a:r>
            <a:endParaRPr lang="ru-RU" dirty="0"/>
          </a:p>
        </p:txBody>
      </p:sp>
      <p:pic>
        <p:nvPicPr>
          <p:cNvPr id="5122" name="Picture 2" descr="D:\моя работа\ДЛЯ МОЕЙ РАБОТЫ\ФОТО\DSC029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патриотизма «МОЙ ГОРОД»</a:t>
            </a:r>
            <a:endParaRPr lang="ru-RU" dirty="0"/>
          </a:p>
        </p:txBody>
      </p:sp>
      <p:pic>
        <p:nvPicPr>
          <p:cNvPr id="6146" name="Picture 2" descr="D:\моя работа\ДЛЯ МОЕЙ РАБОТЫ\ФОТО\DSC029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дидактических игр «РАЗМЫШЛЯЙ-КА»</a:t>
            </a:r>
            <a:endParaRPr lang="ru-RU" dirty="0"/>
          </a:p>
        </p:txBody>
      </p:sp>
      <p:pic>
        <p:nvPicPr>
          <p:cNvPr id="7170" name="Picture 2" descr="D:\моя работа\ДЛЯ МОЕЙ РАБОТЫ\ФОТО\DSC029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«ЦВЕТНЫЕ ЛАДОШКИ»</a:t>
            </a:r>
            <a:endParaRPr lang="ru-RU" dirty="0"/>
          </a:p>
        </p:txBody>
      </p:sp>
      <p:pic>
        <p:nvPicPr>
          <p:cNvPr id="8194" name="Picture 2" descr="D:\моя работа\ДЛЯ МОЕЙ РАБОТЫ\ФОТО\DSC029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</TotalTime>
  <Words>50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Оформление развивающих центров активности в средней группе детского сада  Воспитатель: Рачкова Ольга Николаевна МБДОУ «Детский сад №36» город Ачинск Красноярский край</vt:lpstr>
      <vt:lpstr>Центр безопасности «ПЕШЕХОД»</vt:lpstr>
      <vt:lpstr>Центр валеологии «НЕБОЛЕЙ-КА»</vt:lpstr>
      <vt:lpstr>Речевой центр «ГОВОРУНОК»</vt:lpstr>
      <vt:lpstr>Математический центр  «ВЕСЕЛЫЙ СЧЕТ»</vt:lpstr>
      <vt:lpstr>Книжный центр  «ВОЛШЕБНЫЕ СТРАНИЦЫ»</vt:lpstr>
      <vt:lpstr>Центр патриотизма «МОЙ ГОРОД»</vt:lpstr>
      <vt:lpstr>Центр дидактических игр «РАЗМЫШЛЯЙ-КА»</vt:lpstr>
      <vt:lpstr>Центр изодеятельности  «ЦВЕТНЫЕ ЛАДОШКИ»</vt:lpstr>
      <vt:lpstr>Центр природы  «ЗЕЛЕНАЯ ПЛАНЕТА»</vt:lpstr>
      <vt:lpstr>Центр экспериментирования «ЛАБОРАТОРИЯ ЗНАЙКИ»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2013-08-17T07:12:40Z</dcterms:created>
  <dcterms:modified xsi:type="dcterms:W3CDTF">2013-08-17T07:35:27Z</dcterms:modified>
</cp:coreProperties>
</file>