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68" r:id="rId2"/>
    <p:sldId id="258" r:id="rId3"/>
    <p:sldId id="259" r:id="rId4"/>
    <p:sldId id="260" r:id="rId5"/>
    <p:sldId id="261" r:id="rId6"/>
    <p:sldId id="266" r:id="rId7"/>
    <p:sldId id="269" r:id="rId8"/>
    <p:sldId id="270" r:id="rId9"/>
    <p:sldId id="27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C6742-557E-4780-978B-E1ACEF2381A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A289-6783-4BD8-BCF4-ED8053BD2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6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A289-6783-4BD8-BCF4-ED8053BD2A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A1502-C9E7-4E67-AFC4-C8964DC50B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03D9C49-73A8-48BF-AE89-00677D0351C6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2F730E-C83D-4D66-82FA-FFB971544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762056" cy="217627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Урок математики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4830"/>
          <a:stretch>
            <a:fillRect/>
          </a:stretch>
        </p:blipFill>
        <p:spPr>
          <a:ln>
            <a:solidFill>
              <a:schemeClr val="tx2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96552" y="3501008"/>
            <a:ext cx="5112568" cy="22494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УМК «Гармония»</a:t>
            </a:r>
          </a:p>
          <a:p>
            <a:pPr algn="ctr"/>
            <a:r>
              <a:rPr lang="ru-RU" sz="4000" b="1" dirty="0" smtClean="0"/>
              <a:t>4 </a:t>
            </a:r>
            <a:r>
              <a:rPr lang="ru-RU" sz="4400" b="1" dirty="0" smtClean="0"/>
              <a:t>класс</a:t>
            </a:r>
            <a:endParaRPr lang="ru-RU" sz="4000" b="1" dirty="0" smtClean="0"/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0404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44824"/>
            <a:ext cx="8929749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</a:t>
            </a:r>
            <a:endParaRPr lang="ru-RU" sz="8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5" y="1253999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Решение уравнений. Ознакомление со способом решения задач с   помощью уравнения.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35769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умение решать уравнения, составлять  по данному условию и решать их.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16632"/>
            <a:ext cx="7315200" cy="1154097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Тема:</a:t>
            </a:r>
            <a:endParaRPr lang="ru-RU" sz="4400" b="1" i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454306" y="3284984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i="1" dirty="0" smtClean="0"/>
              <a:t>Цель: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692696"/>
            <a:ext cx="4040188" cy="7143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1, 3  группа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68328"/>
            <a:ext cx="8606190" cy="352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040188" cy="7143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1, 3  группа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Рисунок 03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2844" y="1484784"/>
            <a:ext cx="8605620" cy="49685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7143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2, 4  группа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Рисунок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85250"/>
            <a:ext cx="8643998" cy="368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-6816" y="260648"/>
            <a:ext cx="4041775" cy="714381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2, 4  группа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Рисунок 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6776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332656"/>
            <a:ext cx="4041775" cy="714381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группа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27074" cy="538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332656"/>
            <a:ext cx="4041775" cy="714381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группа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560840" cy="50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91353" y="141277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864095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1259632" y="1616224"/>
            <a:ext cx="147745" cy="15659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275</TotalTime>
  <Words>73</Words>
  <Application>Microsoft Office PowerPoint</Application>
  <PresentationFormat>Экран (4:3)</PresentationFormat>
  <Paragraphs>21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Урок математики</vt:lpstr>
      <vt:lpstr>Тема: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Unknown</cp:lastModifiedBy>
  <cp:revision>33</cp:revision>
  <dcterms:created xsi:type="dcterms:W3CDTF">2009-11-23T05:40:38Z</dcterms:created>
  <dcterms:modified xsi:type="dcterms:W3CDTF">2011-04-07T09:20:54Z</dcterms:modified>
</cp:coreProperties>
</file>