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7" r:id="rId2"/>
    <p:sldId id="268" r:id="rId3"/>
    <p:sldId id="281" r:id="rId4"/>
    <p:sldId id="270" r:id="rId5"/>
    <p:sldId id="271" r:id="rId6"/>
    <p:sldId id="284" r:id="rId7"/>
    <p:sldId id="283" r:id="rId8"/>
    <p:sldId id="272" r:id="rId9"/>
    <p:sldId id="256" r:id="rId10"/>
    <p:sldId id="273" r:id="rId11"/>
    <p:sldId id="257" r:id="rId12"/>
    <p:sldId id="274" r:id="rId13"/>
    <p:sldId id="275" r:id="rId14"/>
    <p:sldId id="276" r:id="rId15"/>
    <p:sldId id="258" r:id="rId16"/>
    <p:sldId id="277" r:id="rId17"/>
    <p:sldId id="259" r:id="rId18"/>
    <p:sldId id="260" r:id="rId19"/>
    <p:sldId id="278" r:id="rId20"/>
    <p:sldId id="261" r:id="rId21"/>
    <p:sldId id="262" r:id="rId22"/>
    <p:sldId id="279" r:id="rId23"/>
    <p:sldId id="263" r:id="rId24"/>
    <p:sldId id="264" r:id="rId25"/>
    <p:sldId id="265" r:id="rId26"/>
    <p:sldId id="266" r:id="rId27"/>
    <p:sldId id="280" r:id="rId28"/>
    <p:sldId id="282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040"/>
    <a:srgbClr val="FFFF66"/>
    <a:srgbClr val="FF9900"/>
    <a:srgbClr val="FF0000"/>
    <a:srgbClr val="000000"/>
    <a:srgbClr val="EAE516"/>
    <a:srgbClr val="20E052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7" autoAdjust="0"/>
  </p:normalViewPr>
  <p:slideViewPr>
    <p:cSldViewPr>
      <p:cViewPr>
        <p:scale>
          <a:sx n="66" d="100"/>
          <a:sy n="66" d="100"/>
        </p:scale>
        <p:origin x="-63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/>
            <a:ahLst/>
            <a:cxnLst>
              <a:cxn ang="0">
                <a:pos x="26" y="107"/>
              </a:cxn>
              <a:cxn ang="0">
                <a:pos x="42" y="100"/>
              </a:cxn>
              <a:cxn ang="0">
                <a:pos x="717" y="100"/>
              </a:cxn>
              <a:cxn ang="0">
                <a:pos x="767" y="64"/>
              </a:cxn>
              <a:cxn ang="0">
                <a:pos x="801" y="44"/>
              </a:cxn>
              <a:cxn ang="0">
                <a:pos x="835" y="28"/>
              </a:cxn>
              <a:cxn ang="0">
                <a:pos x="877" y="18"/>
              </a:cxn>
              <a:cxn ang="0">
                <a:pos x="917" y="9"/>
              </a:cxn>
              <a:cxn ang="0">
                <a:pos x="960" y="4"/>
              </a:cxn>
              <a:cxn ang="0">
                <a:pos x="1014" y="0"/>
              </a:cxn>
              <a:cxn ang="0">
                <a:pos x="1076" y="9"/>
              </a:cxn>
              <a:cxn ang="0">
                <a:pos x="1133" y="24"/>
              </a:cxn>
              <a:cxn ang="0">
                <a:pos x="1174" y="44"/>
              </a:cxn>
              <a:cxn ang="0">
                <a:pos x="1219" y="64"/>
              </a:cxn>
              <a:cxn ang="0">
                <a:pos x="1247" y="82"/>
              </a:cxn>
              <a:cxn ang="0">
                <a:pos x="1273" y="103"/>
              </a:cxn>
              <a:cxn ang="0">
                <a:pos x="1919" y="100"/>
              </a:cxn>
              <a:cxn ang="0">
                <a:pos x="1941" y="105"/>
              </a:cxn>
              <a:cxn ang="0">
                <a:pos x="1956" y="116"/>
              </a:cxn>
              <a:cxn ang="0">
                <a:pos x="1970" y="146"/>
              </a:cxn>
              <a:cxn ang="0">
                <a:pos x="1978" y="180"/>
              </a:cxn>
              <a:cxn ang="0">
                <a:pos x="1980" y="220"/>
              </a:cxn>
              <a:cxn ang="0">
                <a:pos x="1980" y="559"/>
              </a:cxn>
              <a:cxn ang="0">
                <a:pos x="1284" y="560"/>
              </a:cxn>
              <a:cxn ang="0">
                <a:pos x="1112" y="656"/>
              </a:cxn>
              <a:cxn ang="0">
                <a:pos x="829" y="658"/>
              </a:cxn>
              <a:cxn ang="0">
                <a:pos x="694" y="554"/>
              </a:cxn>
              <a:cxn ang="0">
                <a:pos x="74" y="559"/>
              </a:cxn>
              <a:cxn ang="0">
                <a:pos x="0" y="559"/>
              </a:cxn>
              <a:cxn ang="0">
                <a:pos x="0" y="243"/>
              </a:cxn>
              <a:cxn ang="0">
                <a:pos x="0" y="196"/>
              </a:cxn>
              <a:cxn ang="0">
                <a:pos x="8" y="151"/>
              </a:cxn>
              <a:cxn ang="0">
                <a:pos x="15" y="128"/>
              </a:cxn>
              <a:cxn ang="0">
                <a:pos x="26" y="10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/>
            <a:ahLst/>
            <a:cxnLst>
              <a:cxn ang="0">
                <a:pos x="96" y="68"/>
              </a:cxn>
              <a:cxn ang="0">
                <a:pos x="156" y="68"/>
              </a:cxn>
              <a:cxn ang="0">
                <a:pos x="203" y="101"/>
              </a:cxn>
              <a:cxn ang="0">
                <a:pos x="279" y="82"/>
              </a:cxn>
              <a:cxn ang="0">
                <a:pos x="366" y="71"/>
              </a:cxn>
              <a:cxn ang="0">
                <a:pos x="427" y="92"/>
              </a:cxn>
              <a:cxn ang="0">
                <a:pos x="493" y="82"/>
              </a:cxn>
              <a:cxn ang="0">
                <a:pos x="599" y="87"/>
              </a:cxn>
              <a:cxn ang="0">
                <a:pos x="667" y="101"/>
              </a:cxn>
              <a:cxn ang="0">
                <a:pos x="766" y="128"/>
              </a:cxn>
              <a:cxn ang="0">
                <a:pos x="814" y="158"/>
              </a:cxn>
              <a:cxn ang="0">
                <a:pos x="850" y="208"/>
              </a:cxn>
              <a:cxn ang="0">
                <a:pos x="917" y="206"/>
              </a:cxn>
              <a:cxn ang="0">
                <a:pos x="979" y="222"/>
              </a:cxn>
              <a:cxn ang="0">
                <a:pos x="1033" y="210"/>
              </a:cxn>
              <a:cxn ang="0">
                <a:pos x="1091" y="194"/>
              </a:cxn>
              <a:cxn ang="0">
                <a:pos x="1156" y="162"/>
              </a:cxn>
              <a:cxn ang="0">
                <a:pos x="1220" y="109"/>
              </a:cxn>
              <a:cxn ang="0">
                <a:pos x="1291" y="83"/>
              </a:cxn>
              <a:cxn ang="0">
                <a:pos x="1339" y="90"/>
              </a:cxn>
              <a:cxn ang="0">
                <a:pos x="1398" y="91"/>
              </a:cxn>
              <a:cxn ang="0">
                <a:pos x="1480" y="111"/>
              </a:cxn>
              <a:cxn ang="0">
                <a:pos x="1527" y="82"/>
              </a:cxn>
              <a:cxn ang="0">
                <a:pos x="1569" y="88"/>
              </a:cxn>
              <a:cxn ang="0">
                <a:pos x="1642" y="53"/>
              </a:cxn>
              <a:cxn ang="0">
                <a:pos x="1687" y="57"/>
              </a:cxn>
              <a:cxn ang="0">
                <a:pos x="1739" y="11"/>
              </a:cxn>
              <a:cxn ang="0">
                <a:pos x="1792" y="51"/>
              </a:cxn>
              <a:cxn ang="0">
                <a:pos x="1847" y="0"/>
              </a:cxn>
              <a:cxn ang="0">
                <a:pos x="1896" y="61"/>
              </a:cxn>
              <a:cxn ang="0">
                <a:pos x="1946" y="26"/>
              </a:cxn>
              <a:cxn ang="0">
                <a:pos x="1981" y="46"/>
              </a:cxn>
              <a:cxn ang="0">
                <a:pos x="1304" y="230"/>
              </a:cxn>
              <a:cxn ang="0">
                <a:pos x="893" y="305"/>
              </a:cxn>
              <a:cxn ang="0">
                <a:pos x="699" y="157"/>
              </a:cxn>
              <a:cxn ang="0">
                <a:pos x="0" y="31"/>
              </a:cxn>
              <a:cxn ang="0">
                <a:pos x="29" y="53"/>
              </a:cxn>
              <a:cxn ang="0">
                <a:pos x="68" y="61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/>
            <a:ahLst/>
            <a:cxnLst>
              <a:cxn ang="0">
                <a:pos x="42" y="200"/>
              </a:cxn>
              <a:cxn ang="0">
                <a:pos x="714" y="201"/>
              </a:cxn>
              <a:cxn ang="0">
                <a:pos x="772" y="249"/>
              </a:cxn>
              <a:cxn ang="0">
                <a:pos x="844" y="281"/>
              </a:cxn>
              <a:cxn ang="0">
                <a:pos x="932" y="301"/>
              </a:cxn>
              <a:cxn ang="0">
                <a:pos x="1065" y="301"/>
              </a:cxn>
              <a:cxn ang="0">
                <a:pos x="1221" y="253"/>
              </a:cxn>
              <a:cxn ang="0">
                <a:pos x="1287" y="200"/>
              </a:cxn>
              <a:cxn ang="0">
                <a:pos x="1942" y="199"/>
              </a:cxn>
              <a:cxn ang="0">
                <a:pos x="1971" y="184"/>
              </a:cxn>
              <a:cxn ang="0">
                <a:pos x="1981" y="155"/>
              </a:cxn>
              <a:cxn ang="0">
                <a:pos x="1964" y="0"/>
              </a:cxn>
              <a:cxn ang="0">
                <a:pos x="1946" y="29"/>
              </a:cxn>
              <a:cxn ang="0">
                <a:pos x="1931" y="53"/>
              </a:cxn>
              <a:cxn ang="0">
                <a:pos x="1897" y="38"/>
              </a:cxn>
              <a:cxn ang="0">
                <a:pos x="1856" y="23"/>
              </a:cxn>
              <a:cxn ang="0">
                <a:pos x="1805" y="53"/>
              </a:cxn>
              <a:cxn ang="0">
                <a:pos x="1771" y="38"/>
              </a:cxn>
              <a:cxn ang="0">
                <a:pos x="1727" y="31"/>
              </a:cxn>
              <a:cxn ang="0">
                <a:pos x="1705" y="61"/>
              </a:cxn>
              <a:cxn ang="0">
                <a:pos x="1660" y="53"/>
              </a:cxn>
              <a:cxn ang="0">
                <a:pos x="1597" y="61"/>
              </a:cxn>
              <a:cxn ang="0">
                <a:pos x="1538" y="53"/>
              </a:cxn>
              <a:cxn ang="0">
                <a:pos x="1479" y="76"/>
              </a:cxn>
              <a:cxn ang="0">
                <a:pos x="1429" y="55"/>
              </a:cxn>
              <a:cxn ang="0">
                <a:pos x="1344" y="72"/>
              </a:cxn>
              <a:cxn ang="0">
                <a:pos x="1281" y="69"/>
              </a:cxn>
              <a:cxn ang="0">
                <a:pos x="1242" y="130"/>
              </a:cxn>
              <a:cxn ang="0">
                <a:pos x="1214" y="178"/>
              </a:cxn>
              <a:cxn ang="0">
                <a:pos x="1156" y="196"/>
              </a:cxn>
              <a:cxn ang="0">
                <a:pos x="1106" y="213"/>
              </a:cxn>
              <a:cxn ang="0">
                <a:pos x="1005" y="221"/>
              </a:cxn>
              <a:cxn ang="0">
                <a:pos x="883" y="233"/>
              </a:cxn>
              <a:cxn ang="0">
                <a:pos x="792" y="186"/>
              </a:cxn>
              <a:cxn ang="0">
                <a:pos x="721" y="91"/>
              </a:cxn>
              <a:cxn ang="0">
                <a:pos x="634" y="76"/>
              </a:cxn>
              <a:cxn ang="0">
                <a:pos x="526" y="53"/>
              </a:cxn>
              <a:cxn ang="0">
                <a:pos x="415" y="38"/>
              </a:cxn>
              <a:cxn ang="0">
                <a:pos x="339" y="57"/>
              </a:cxn>
              <a:cxn ang="0">
                <a:pos x="295" y="51"/>
              </a:cxn>
              <a:cxn ang="0">
                <a:pos x="231" y="59"/>
              </a:cxn>
              <a:cxn ang="0">
                <a:pos x="162" y="57"/>
              </a:cxn>
              <a:cxn ang="0">
                <a:pos x="90" y="70"/>
              </a:cxn>
              <a:cxn ang="0">
                <a:pos x="18" y="61"/>
              </a:cxn>
              <a:cxn ang="0">
                <a:pos x="2" y="120"/>
              </a:cxn>
              <a:cxn ang="0">
                <a:pos x="14" y="190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/>
            <a:ahLst/>
            <a:cxnLst>
              <a:cxn ang="0">
                <a:pos x="477" y="72"/>
              </a:cxn>
              <a:cxn ang="0">
                <a:pos x="348" y="81"/>
              </a:cxn>
              <a:cxn ang="0">
                <a:pos x="154" y="81"/>
              </a:cxn>
              <a:cxn ang="0">
                <a:pos x="64" y="79"/>
              </a:cxn>
              <a:cxn ang="0">
                <a:pos x="12" y="58"/>
              </a:cxn>
              <a:cxn ang="0">
                <a:pos x="0" y="74"/>
              </a:cxn>
              <a:cxn ang="0">
                <a:pos x="73" y="103"/>
              </a:cxn>
              <a:cxn ang="0">
                <a:pos x="163" y="101"/>
              </a:cxn>
              <a:cxn ang="0">
                <a:pos x="212" y="105"/>
              </a:cxn>
              <a:cxn ang="0">
                <a:pos x="324" y="109"/>
              </a:cxn>
              <a:cxn ang="0">
                <a:pos x="541" y="101"/>
              </a:cxn>
              <a:cxn ang="0">
                <a:pos x="698" y="103"/>
              </a:cxn>
              <a:cxn ang="0">
                <a:pos x="769" y="168"/>
              </a:cxn>
              <a:cxn ang="0">
                <a:pos x="885" y="218"/>
              </a:cxn>
              <a:cxn ang="0">
                <a:pos x="1018" y="229"/>
              </a:cxn>
              <a:cxn ang="0">
                <a:pos x="1154" y="194"/>
              </a:cxn>
              <a:cxn ang="0">
                <a:pos x="1246" y="131"/>
              </a:cxn>
              <a:cxn ang="0">
                <a:pos x="1311" y="107"/>
              </a:cxn>
              <a:cxn ang="0">
                <a:pos x="1485" y="109"/>
              </a:cxn>
              <a:cxn ang="0">
                <a:pos x="1618" y="107"/>
              </a:cxn>
              <a:cxn ang="0">
                <a:pos x="1773" y="107"/>
              </a:cxn>
              <a:cxn ang="0">
                <a:pos x="1919" y="111"/>
              </a:cxn>
              <a:cxn ang="0">
                <a:pos x="1943" y="54"/>
              </a:cxn>
              <a:cxn ang="0">
                <a:pos x="1919" y="60"/>
              </a:cxn>
              <a:cxn ang="0">
                <a:pos x="1857" y="95"/>
              </a:cxn>
              <a:cxn ang="0">
                <a:pos x="1687" y="91"/>
              </a:cxn>
              <a:cxn ang="0">
                <a:pos x="1491" y="93"/>
              </a:cxn>
              <a:cxn ang="0">
                <a:pos x="1349" y="99"/>
              </a:cxn>
              <a:cxn ang="0">
                <a:pos x="1291" y="85"/>
              </a:cxn>
              <a:cxn ang="0">
                <a:pos x="1283" y="52"/>
              </a:cxn>
              <a:cxn ang="0">
                <a:pos x="1265" y="36"/>
              </a:cxn>
              <a:cxn ang="0">
                <a:pos x="1205" y="115"/>
              </a:cxn>
              <a:cxn ang="0">
                <a:pos x="1139" y="162"/>
              </a:cxn>
              <a:cxn ang="0">
                <a:pos x="1063" y="180"/>
              </a:cxn>
              <a:cxn ang="0">
                <a:pos x="980" y="198"/>
              </a:cxn>
              <a:cxn ang="0">
                <a:pos x="883" y="176"/>
              </a:cxn>
              <a:cxn ang="0">
                <a:pos x="825" y="149"/>
              </a:cxn>
              <a:cxn ang="0">
                <a:pos x="771" y="137"/>
              </a:cxn>
              <a:cxn ang="0">
                <a:pos x="730" y="99"/>
              </a:cxn>
              <a:cxn ang="0">
                <a:pos x="685" y="38"/>
              </a:cxn>
              <a:cxn ang="0">
                <a:pos x="655" y="68"/>
              </a:cxn>
              <a:cxn ang="0">
                <a:pos x="537" y="77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/>
            <a:ahLst/>
            <a:cxnLst>
              <a:cxn ang="0">
                <a:pos x="82" y="10"/>
              </a:cxn>
              <a:cxn ang="0">
                <a:pos x="75" y="40"/>
              </a:cxn>
              <a:cxn ang="0">
                <a:pos x="121" y="44"/>
              </a:cxn>
              <a:cxn ang="0">
                <a:pos x="103" y="98"/>
              </a:cxn>
              <a:cxn ang="0">
                <a:pos x="105" y="140"/>
              </a:cxn>
              <a:cxn ang="0">
                <a:pos x="116" y="176"/>
              </a:cxn>
              <a:cxn ang="0">
                <a:pos x="97" y="214"/>
              </a:cxn>
              <a:cxn ang="0">
                <a:pos x="90" y="252"/>
              </a:cxn>
              <a:cxn ang="0">
                <a:pos x="82" y="290"/>
              </a:cxn>
              <a:cxn ang="0">
                <a:pos x="66" y="316"/>
              </a:cxn>
              <a:cxn ang="0">
                <a:pos x="51" y="342"/>
              </a:cxn>
              <a:cxn ang="0">
                <a:pos x="32" y="368"/>
              </a:cxn>
              <a:cxn ang="0">
                <a:pos x="21" y="386"/>
              </a:cxn>
              <a:cxn ang="0">
                <a:pos x="0" y="408"/>
              </a:cxn>
              <a:cxn ang="0">
                <a:pos x="12" y="368"/>
              </a:cxn>
              <a:cxn ang="0">
                <a:pos x="38" y="340"/>
              </a:cxn>
              <a:cxn ang="0">
                <a:pos x="34" y="308"/>
              </a:cxn>
              <a:cxn ang="0">
                <a:pos x="58" y="268"/>
              </a:cxn>
              <a:cxn ang="0">
                <a:pos x="71" y="220"/>
              </a:cxn>
              <a:cxn ang="0">
                <a:pos x="64" y="174"/>
              </a:cxn>
              <a:cxn ang="0">
                <a:pos x="69" y="136"/>
              </a:cxn>
              <a:cxn ang="0">
                <a:pos x="64" y="110"/>
              </a:cxn>
              <a:cxn ang="0">
                <a:pos x="30" y="58"/>
              </a:cxn>
              <a:cxn ang="0">
                <a:pos x="10" y="6"/>
              </a:cxn>
              <a:cxn ang="0">
                <a:pos x="79" y="0"/>
              </a:cxn>
              <a:cxn ang="0">
                <a:pos x="82" y="10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8" y="238"/>
              </a:cxn>
              <a:cxn ang="0">
                <a:pos x="37" y="199"/>
              </a:cxn>
              <a:cxn ang="0">
                <a:pos x="88" y="224"/>
              </a:cxn>
              <a:cxn ang="0">
                <a:pos x="135" y="195"/>
              </a:cxn>
              <a:cxn ang="0">
                <a:pos x="185" y="222"/>
              </a:cxn>
              <a:cxn ang="0">
                <a:pos x="242" y="222"/>
              </a:cxn>
              <a:cxn ang="0">
                <a:pos x="330" y="211"/>
              </a:cxn>
              <a:cxn ang="0">
                <a:pos x="395" y="186"/>
              </a:cxn>
              <a:cxn ang="0">
                <a:pos x="458" y="211"/>
              </a:cxn>
              <a:cxn ang="0">
                <a:pos x="495" y="219"/>
              </a:cxn>
              <a:cxn ang="0">
                <a:pos x="573" y="210"/>
              </a:cxn>
              <a:cxn ang="0">
                <a:pos x="712" y="184"/>
              </a:cxn>
              <a:cxn ang="0">
                <a:pos x="791" y="124"/>
              </a:cxn>
              <a:cxn ang="0">
                <a:pos x="776" y="181"/>
              </a:cxn>
              <a:cxn ang="0">
                <a:pos x="842" y="203"/>
              </a:cxn>
              <a:cxn ang="0">
                <a:pos x="887" y="243"/>
              </a:cxn>
              <a:cxn ang="0">
                <a:pos x="929" y="275"/>
              </a:cxn>
              <a:cxn ang="0">
                <a:pos x="955" y="275"/>
              </a:cxn>
              <a:cxn ang="0">
                <a:pos x="921" y="223"/>
              </a:cxn>
              <a:cxn ang="0">
                <a:pos x="889" y="156"/>
              </a:cxn>
              <a:cxn ang="0">
                <a:pos x="867" y="122"/>
              </a:cxn>
              <a:cxn ang="0">
                <a:pos x="910" y="90"/>
              </a:cxn>
              <a:cxn ang="0">
                <a:pos x="849" y="80"/>
              </a:cxn>
              <a:cxn ang="0">
                <a:pos x="951" y="58"/>
              </a:cxn>
              <a:cxn ang="0">
                <a:pos x="1072" y="78"/>
              </a:cxn>
              <a:cxn ang="0">
                <a:pos x="1142" y="86"/>
              </a:cxn>
              <a:cxn ang="0">
                <a:pos x="1225" y="164"/>
              </a:cxn>
              <a:cxn ang="0">
                <a:pos x="1313" y="214"/>
              </a:cxn>
              <a:cxn ang="0">
                <a:pos x="1394" y="217"/>
              </a:cxn>
              <a:cxn ang="0">
                <a:pos x="1471" y="195"/>
              </a:cxn>
              <a:cxn ang="0">
                <a:pos x="1517" y="214"/>
              </a:cxn>
              <a:cxn ang="0">
                <a:pos x="1555" y="198"/>
              </a:cxn>
              <a:cxn ang="0">
                <a:pos x="1608" y="224"/>
              </a:cxn>
              <a:cxn ang="0">
                <a:pos x="1651" y="222"/>
              </a:cxn>
              <a:cxn ang="0">
                <a:pos x="1686" y="199"/>
              </a:cxn>
              <a:cxn ang="0">
                <a:pos x="1742" y="225"/>
              </a:cxn>
              <a:cxn ang="0">
                <a:pos x="1789" y="214"/>
              </a:cxn>
              <a:cxn ang="0">
                <a:pos x="1830" y="229"/>
              </a:cxn>
              <a:cxn ang="0">
                <a:pos x="1898" y="211"/>
              </a:cxn>
              <a:cxn ang="0">
                <a:pos x="1936" y="254"/>
              </a:cxn>
              <a:cxn ang="0">
                <a:pos x="1948" y="238"/>
              </a:cxn>
              <a:cxn ang="0">
                <a:pos x="1940" y="170"/>
              </a:cxn>
              <a:cxn ang="0">
                <a:pos x="1881" y="140"/>
              </a:cxn>
              <a:cxn ang="0">
                <a:pos x="1807" y="152"/>
              </a:cxn>
              <a:cxn ang="0">
                <a:pos x="1742" y="140"/>
              </a:cxn>
              <a:cxn ang="0">
                <a:pos x="1648" y="142"/>
              </a:cxn>
              <a:cxn ang="0">
                <a:pos x="1580" y="140"/>
              </a:cxn>
              <a:cxn ang="0">
                <a:pos x="1514" y="145"/>
              </a:cxn>
              <a:cxn ang="0">
                <a:pos x="1442" y="145"/>
              </a:cxn>
              <a:cxn ang="0">
                <a:pos x="1365" y="146"/>
              </a:cxn>
              <a:cxn ang="0">
                <a:pos x="1310" y="145"/>
              </a:cxn>
              <a:cxn ang="0">
                <a:pos x="1244" y="102"/>
              </a:cxn>
              <a:cxn ang="0">
                <a:pos x="1153" y="39"/>
              </a:cxn>
              <a:cxn ang="0">
                <a:pos x="1008" y="0"/>
              </a:cxn>
              <a:cxn ang="0">
                <a:pos x="821" y="31"/>
              </a:cxn>
              <a:cxn ang="0">
                <a:pos x="676" y="130"/>
              </a:cxn>
              <a:cxn ang="0">
                <a:pos x="558" y="152"/>
              </a:cxn>
              <a:cxn ang="0">
                <a:pos x="395" y="147"/>
              </a:cxn>
              <a:cxn ang="0">
                <a:pos x="234" y="147"/>
              </a:cxn>
              <a:cxn ang="0">
                <a:pos x="51" y="142"/>
              </a:cxn>
              <a:cxn ang="0">
                <a:pos x="4" y="172"/>
              </a:cxn>
              <a:cxn ang="0">
                <a:pos x="0" y="271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28" y="40"/>
              </a:cxn>
              <a:cxn ang="0">
                <a:pos x="21" y="54"/>
              </a:cxn>
              <a:cxn ang="0">
                <a:pos x="10" y="99"/>
              </a:cxn>
              <a:cxn ang="0">
                <a:pos x="2" y="138"/>
              </a:cxn>
              <a:cxn ang="0">
                <a:pos x="0" y="173"/>
              </a:cxn>
              <a:cxn ang="0">
                <a:pos x="8" y="215"/>
              </a:cxn>
              <a:cxn ang="0">
                <a:pos x="13" y="256"/>
              </a:cxn>
              <a:cxn ang="0">
                <a:pos x="21" y="295"/>
              </a:cxn>
              <a:cxn ang="0">
                <a:pos x="43" y="319"/>
              </a:cxn>
              <a:cxn ang="0">
                <a:pos x="52" y="348"/>
              </a:cxn>
              <a:cxn ang="0">
                <a:pos x="71" y="374"/>
              </a:cxn>
              <a:cxn ang="0">
                <a:pos x="89" y="401"/>
              </a:cxn>
              <a:cxn ang="0">
                <a:pos x="82" y="376"/>
              </a:cxn>
              <a:cxn ang="0">
                <a:pos x="65" y="346"/>
              </a:cxn>
              <a:cxn ang="0">
                <a:pos x="69" y="313"/>
              </a:cxn>
              <a:cxn ang="0">
                <a:pos x="45" y="272"/>
              </a:cxn>
              <a:cxn ang="0">
                <a:pos x="23" y="223"/>
              </a:cxn>
              <a:cxn ang="0">
                <a:pos x="19" y="150"/>
              </a:cxn>
              <a:cxn ang="0">
                <a:pos x="28" y="103"/>
              </a:cxn>
              <a:cxn ang="0">
                <a:pos x="41" y="54"/>
              </a:cxn>
              <a:cxn ang="0">
                <a:pos x="43" y="20"/>
              </a:cxn>
              <a:cxn ang="0">
                <a:pos x="23" y="0"/>
              </a:cxn>
              <a:cxn ang="0">
                <a:pos x="21" y="10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2"/>
                </a:cxn>
                <a:cxn ang="0">
                  <a:pos x="1758" y="74"/>
                </a:cxn>
                <a:cxn ang="0">
                  <a:pos x="1760" y="110"/>
                </a:cxn>
                <a:cxn ang="0">
                  <a:pos x="1760" y="426"/>
                </a:cxn>
                <a:cxn ang="0">
                  <a:pos x="66" y="426"/>
                </a:cxn>
                <a:cxn ang="0">
                  <a:pos x="0" y="426"/>
                </a:cxn>
                <a:cxn ang="0">
                  <a:pos x="0" y="132"/>
                </a:cxn>
                <a:cxn ang="0">
                  <a:pos x="0" y="89"/>
                </a:cxn>
                <a:cxn ang="0">
                  <a:pos x="7" y="47"/>
                </a:cxn>
                <a:cxn ang="0">
                  <a:pos x="13" y="25"/>
                </a:cxn>
                <a:cxn ang="0">
                  <a:pos x="23" y="6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/>
              <a:ahLst/>
              <a:cxnLst>
                <a:cxn ang="0">
                  <a:pos x="85" y="63"/>
                </a:cxn>
                <a:cxn ang="0">
                  <a:pos x="138" y="63"/>
                </a:cxn>
                <a:cxn ang="0">
                  <a:pos x="180" y="95"/>
                </a:cxn>
                <a:cxn ang="0">
                  <a:pos x="248" y="76"/>
                </a:cxn>
                <a:cxn ang="0">
                  <a:pos x="325" y="67"/>
                </a:cxn>
                <a:cxn ang="0">
                  <a:pos x="379" y="86"/>
                </a:cxn>
                <a:cxn ang="0">
                  <a:pos x="438" y="76"/>
                </a:cxn>
                <a:cxn ang="0">
                  <a:pos x="532" y="82"/>
                </a:cxn>
                <a:cxn ang="0">
                  <a:pos x="592" y="95"/>
                </a:cxn>
                <a:cxn ang="0">
                  <a:pos x="663" y="57"/>
                </a:cxn>
                <a:cxn ang="0">
                  <a:pos x="716" y="90"/>
                </a:cxn>
                <a:cxn ang="0">
                  <a:pos x="787" y="85"/>
                </a:cxn>
                <a:cxn ang="0">
                  <a:pos x="824" y="90"/>
                </a:cxn>
                <a:cxn ang="0">
                  <a:pos x="857" y="57"/>
                </a:cxn>
                <a:cxn ang="0">
                  <a:pos x="899" y="34"/>
                </a:cxn>
                <a:cxn ang="0">
                  <a:pos x="949" y="31"/>
                </a:cxn>
                <a:cxn ang="0">
                  <a:pos x="991" y="22"/>
                </a:cxn>
                <a:cxn ang="0">
                  <a:pos x="1030" y="48"/>
                </a:cxn>
                <a:cxn ang="0">
                  <a:pos x="1071" y="67"/>
                </a:cxn>
                <a:cxn ang="0">
                  <a:pos x="1138" y="53"/>
                </a:cxn>
                <a:cxn ang="0">
                  <a:pos x="1168" y="89"/>
                </a:cxn>
                <a:cxn ang="0">
                  <a:pos x="1215" y="95"/>
                </a:cxn>
                <a:cxn ang="0">
                  <a:pos x="1293" y="95"/>
                </a:cxn>
                <a:cxn ang="0">
                  <a:pos x="1340" y="79"/>
                </a:cxn>
                <a:cxn ang="0">
                  <a:pos x="1376" y="86"/>
                </a:cxn>
                <a:cxn ang="0">
                  <a:pos x="1418" y="57"/>
                </a:cxn>
                <a:cxn ang="0">
                  <a:pos x="1478" y="53"/>
                </a:cxn>
                <a:cxn ang="0">
                  <a:pos x="1528" y="22"/>
                </a:cxn>
                <a:cxn ang="0">
                  <a:pos x="1567" y="15"/>
                </a:cxn>
                <a:cxn ang="0">
                  <a:pos x="1617" y="27"/>
                </a:cxn>
                <a:cxn ang="0">
                  <a:pos x="1661" y="1"/>
                </a:cxn>
                <a:cxn ang="0">
                  <a:pos x="1703" y="48"/>
                </a:cxn>
                <a:cxn ang="0">
                  <a:pos x="1750" y="24"/>
                </a:cxn>
                <a:cxn ang="0">
                  <a:pos x="1760" y="184"/>
                </a:cxn>
                <a:cxn ang="0">
                  <a:pos x="727" y="149"/>
                </a:cxn>
                <a:cxn ang="0">
                  <a:pos x="0" y="29"/>
                </a:cxn>
                <a:cxn ang="0">
                  <a:pos x="26" y="50"/>
                </a:cxn>
                <a:cxn ang="0">
                  <a:pos x="61" y="57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/>
              <a:ahLst/>
              <a:cxnLst>
                <a:cxn ang="0">
                  <a:pos x="37" y="185"/>
                </a:cxn>
                <a:cxn ang="0">
                  <a:pos x="1706" y="187"/>
                </a:cxn>
                <a:cxn ang="0">
                  <a:pos x="1739" y="181"/>
                </a:cxn>
                <a:cxn ang="0">
                  <a:pos x="1758" y="158"/>
                </a:cxn>
                <a:cxn ang="0">
                  <a:pos x="1760" y="22"/>
                </a:cxn>
                <a:cxn ang="0">
                  <a:pos x="1736" y="6"/>
                </a:cxn>
                <a:cxn ang="0">
                  <a:pos x="1723" y="51"/>
                </a:cxn>
                <a:cxn ang="0">
                  <a:pos x="1706" y="47"/>
                </a:cxn>
                <a:cxn ang="0">
                  <a:pos x="1671" y="25"/>
                </a:cxn>
                <a:cxn ang="0">
                  <a:pos x="1625" y="32"/>
                </a:cxn>
                <a:cxn ang="0">
                  <a:pos x="1588" y="37"/>
                </a:cxn>
                <a:cxn ang="0">
                  <a:pos x="1554" y="25"/>
                </a:cxn>
                <a:cxn ang="0">
                  <a:pos x="1520" y="40"/>
                </a:cxn>
                <a:cxn ang="0">
                  <a:pos x="1498" y="49"/>
                </a:cxn>
                <a:cxn ang="0">
                  <a:pos x="1445" y="43"/>
                </a:cxn>
                <a:cxn ang="0">
                  <a:pos x="1396" y="36"/>
                </a:cxn>
                <a:cxn ang="0">
                  <a:pos x="1337" y="82"/>
                </a:cxn>
                <a:cxn ang="0">
                  <a:pos x="1293" y="58"/>
                </a:cxn>
                <a:cxn ang="0">
                  <a:pos x="1240" y="56"/>
                </a:cxn>
                <a:cxn ang="0">
                  <a:pos x="1153" y="55"/>
                </a:cxn>
                <a:cxn ang="0">
                  <a:pos x="1112" y="49"/>
                </a:cxn>
                <a:cxn ang="0">
                  <a:pos x="1079" y="36"/>
                </a:cxn>
                <a:cxn ang="0">
                  <a:pos x="1006" y="65"/>
                </a:cxn>
                <a:cxn ang="0">
                  <a:pos x="943" y="50"/>
                </a:cxn>
                <a:cxn ang="0">
                  <a:pos x="866" y="58"/>
                </a:cxn>
                <a:cxn ang="0">
                  <a:pos x="804" y="58"/>
                </a:cxn>
                <a:cxn ang="0">
                  <a:pos x="730" y="78"/>
                </a:cxn>
                <a:cxn ang="0">
                  <a:pos x="652" y="68"/>
                </a:cxn>
                <a:cxn ang="0">
                  <a:pos x="563" y="70"/>
                </a:cxn>
                <a:cxn ang="0">
                  <a:pos x="468" y="49"/>
                </a:cxn>
                <a:cxn ang="0">
                  <a:pos x="369" y="35"/>
                </a:cxn>
                <a:cxn ang="0">
                  <a:pos x="301" y="53"/>
                </a:cxn>
                <a:cxn ang="0">
                  <a:pos x="262" y="47"/>
                </a:cxn>
                <a:cxn ang="0">
                  <a:pos x="205" y="55"/>
                </a:cxn>
                <a:cxn ang="0">
                  <a:pos x="143" y="53"/>
                </a:cxn>
                <a:cxn ang="0">
                  <a:pos x="80" y="65"/>
                </a:cxn>
                <a:cxn ang="0">
                  <a:pos x="16" y="56"/>
                </a:cxn>
                <a:cxn ang="0">
                  <a:pos x="2" y="111"/>
                </a:cxn>
                <a:cxn ang="0">
                  <a:pos x="13" y="175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4" y="196"/>
                </a:cxn>
                <a:cxn ang="0">
                  <a:pos x="7" y="88"/>
                </a:cxn>
                <a:cxn ang="0">
                  <a:pos x="22" y="44"/>
                </a:cxn>
                <a:cxn ang="0">
                  <a:pos x="82" y="39"/>
                </a:cxn>
                <a:cxn ang="0">
                  <a:pos x="198" y="45"/>
                </a:cxn>
                <a:cxn ang="0">
                  <a:pos x="308" y="42"/>
                </a:cxn>
                <a:cxn ang="0">
                  <a:pos x="437" y="45"/>
                </a:cxn>
                <a:cxn ang="0">
                  <a:pos x="525" y="39"/>
                </a:cxn>
                <a:cxn ang="0">
                  <a:pos x="598" y="39"/>
                </a:cxn>
                <a:cxn ang="0">
                  <a:pos x="708" y="51"/>
                </a:cxn>
                <a:cxn ang="0">
                  <a:pos x="788" y="53"/>
                </a:cxn>
                <a:cxn ang="0">
                  <a:pos x="878" y="45"/>
                </a:cxn>
                <a:cxn ang="0">
                  <a:pos x="986" y="61"/>
                </a:cxn>
                <a:cxn ang="0">
                  <a:pos x="1071" y="57"/>
                </a:cxn>
                <a:cxn ang="0">
                  <a:pos x="1150" y="49"/>
                </a:cxn>
                <a:cxn ang="0">
                  <a:pos x="1241" y="54"/>
                </a:cxn>
                <a:cxn ang="0">
                  <a:pos x="1319" y="49"/>
                </a:cxn>
                <a:cxn ang="0">
                  <a:pos x="1395" y="44"/>
                </a:cxn>
                <a:cxn ang="0">
                  <a:pos x="1449" y="48"/>
                </a:cxn>
                <a:cxn ang="0">
                  <a:pos x="1557" y="39"/>
                </a:cxn>
                <a:cxn ang="0">
                  <a:pos x="1665" y="51"/>
                </a:cxn>
                <a:cxn ang="0">
                  <a:pos x="1703" y="71"/>
                </a:cxn>
                <a:cxn ang="0">
                  <a:pos x="1721" y="104"/>
                </a:cxn>
                <a:cxn ang="0">
                  <a:pos x="1732" y="189"/>
                </a:cxn>
                <a:cxn ang="0">
                  <a:pos x="1732" y="63"/>
                </a:cxn>
                <a:cxn ang="0">
                  <a:pos x="1725" y="25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5"/>
                </a:cxn>
                <a:cxn ang="0">
                  <a:pos x="1349" y="12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6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6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7"/>
                </a:cxn>
                <a:cxn ang="0">
                  <a:pos x="0" y="86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19"/>
                </a:cxn>
                <a:cxn ang="0">
                  <a:pos x="6" y="63"/>
                </a:cxn>
                <a:cxn ang="0">
                  <a:pos x="22" y="80"/>
                </a:cxn>
                <a:cxn ang="0">
                  <a:pos x="48" y="76"/>
                </a:cxn>
                <a:cxn ang="0">
                  <a:pos x="90" y="76"/>
                </a:cxn>
                <a:cxn ang="0">
                  <a:pos x="132" y="78"/>
                </a:cxn>
                <a:cxn ang="0">
                  <a:pos x="156" y="80"/>
                </a:cxn>
                <a:cxn ang="0">
                  <a:pos x="202" y="75"/>
                </a:cxn>
                <a:cxn ang="0">
                  <a:pos x="266" y="80"/>
                </a:cxn>
                <a:cxn ang="0">
                  <a:pos x="336" y="79"/>
                </a:cxn>
                <a:cxn ang="0">
                  <a:pos x="390" y="82"/>
                </a:cxn>
                <a:cxn ang="0">
                  <a:pos x="421" y="81"/>
                </a:cxn>
                <a:cxn ang="0">
                  <a:pos x="525" y="83"/>
                </a:cxn>
                <a:cxn ang="0">
                  <a:pos x="590" y="76"/>
                </a:cxn>
                <a:cxn ang="0">
                  <a:pos x="656" y="78"/>
                </a:cxn>
                <a:cxn ang="0">
                  <a:pos x="708" y="78"/>
                </a:cxn>
                <a:cxn ang="0">
                  <a:pos x="788" y="77"/>
                </a:cxn>
                <a:cxn ang="0">
                  <a:pos x="850" y="71"/>
                </a:cxn>
                <a:cxn ang="0">
                  <a:pos x="942" y="73"/>
                </a:cxn>
                <a:cxn ang="0">
                  <a:pos x="1055" y="76"/>
                </a:cxn>
                <a:cxn ang="0">
                  <a:pos x="1121" y="71"/>
                </a:cxn>
                <a:cxn ang="0">
                  <a:pos x="1150" y="79"/>
                </a:cxn>
                <a:cxn ang="0">
                  <a:pos x="1237" y="79"/>
                </a:cxn>
                <a:cxn ang="0">
                  <a:pos x="1308" y="79"/>
                </a:cxn>
                <a:cxn ang="0">
                  <a:pos x="1332" y="75"/>
                </a:cxn>
                <a:cxn ang="0">
                  <a:pos x="1373" y="80"/>
                </a:cxn>
                <a:cxn ang="0">
                  <a:pos x="1394" y="80"/>
                </a:cxn>
                <a:cxn ang="0">
                  <a:pos x="1451" y="80"/>
                </a:cxn>
                <a:cxn ang="0">
                  <a:pos x="1499" y="77"/>
                </a:cxn>
                <a:cxn ang="0">
                  <a:pos x="1578" y="74"/>
                </a:cxn>
                <a:cxn ang="0">
                  <a:pos x="1687" y="73"/>
                </a:cxn>
                <a:cxn ang="0">
                  <a:pos x="1713" y="65"/>
                </a:cxn>
                <a:cxn ang="0">
                  <a:pos x="1727" y="42"/>
                </a:cxn>
                <a:cxn ang="0">
                  <a:pos x="1732" y="63"/>
                </a:cxn>
                <a:cxn ang="0">
                  <a:pos x="1730" y="80"/>
                </a:cxn>
                <a:cxn ang="0">
                  <a:pos x="1716" y="95"/>
                </a:cxn>
                <a:cxn ang="0">
                  <a:pos x="1606" y="95"/>
                </a:cxn>
                <a:cxn ang="0">
                  <a:pos x="1510" y="97"/>
                </a:cxn>
                <a:cxn ang="0">
                  <a:pos x="1466" y="99"/>
                </a:cxn>
                <a:cxn ang="0">
                  <a:pos x="1416" y="99"/>
                </a:cxn>
                <a:cxn ang="0">
                  <a:pos x="1325" y="93"/>
                </a:cxn>
                <a:cxn ang="0">
                  <a:pos x="1216" y="92"/>
                </a:cxn>
                <a:cxn ang="0">
                  <a:pos x="1125" y="94"/>
                </a:cxn>
                <a:cxn ang="0">
                  <a:pos x="1067" y="94"/>
                </a:cxn>
                <a:cxn ang="0">
                  <a:pos x="1022" y="95"/>
                </a:cxn>
                <a:cxn ang="0">
                  <a:pos x="987" y="97"/>
                </a:cxn>
                <a:cxn ang="0">
                  <a:pos x="947" y="93"/>
                </a:cxn>
                <a:cxn ang="0">
                  <a:pos x="901" y="97"/>
                </a:cxn>
                <a:cxn ang="0">
                  <a:pos x="839" y="97"/>
                </a:cxn>
                <a:cxn ang="0">
                  <a:pos x="791" y="95"/>
                </a:cxn>
                <a:cxn ang="0">
                  <a:pos x="720" y="99"/>
                </a:cxn>
                <a:cxn ang="0">
                  <a:pos x="638" y="99"/>
                </a:cxn>
                <a:cxn ang="0">
                  <a:pos x="563" y="99"/>
                </a:cxn>
                <a:cxn ang="0">
                  <a:pos x="496" y="95"/>
                </a:cxn>
                <a:cxn ang="0">
                  <a:pos x="435" y="97"/>
                </a:cxn>
                <a:cxn ang="0">
                  <a:pos x="326" y="97"/>
                </a:cxn>
                <a:cxn ang="0">
                  <a:pos x="208" y="97"/>
                </a:cxn>
                <a:cxn ang="0">
                  <a:pos x="15" y="95"/>
                </a:cxn>
                <a:cxn ang="0">
                  <a:pos x="0" y="76"/>
                </a:cxn>
                <a:cxn ang="0">
                  <a:pos x="0" y="50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4"/>
                </a:cxn>
                <a:cxn ang="0">
                  <a:pos x="1758" y="77"/>
                </a:cxn>
                <a:cxn ang="0">
                  <a:pos x="1760" y="115"/>
                </a:cxn>
                <a:cxn ang="0">
                  <a:pos x="1760" y="444"/>
                </a:cxn>
                <a:cxn ang="0">
                  <a:pos x="66" y="444"/>
                </a:cxn>
                <a:cxn ang="0">
                  <a:pos x="0" y="444"/>
                </a:cxn>
                <a:cxn ang="0">
                  <a:pos x="0" y="138"/>
                </a:cxn>
                <a:cxn ang="0">
                  <a:pos x="0" y="93"/>
                </a:cxn>
                <a:cxn ang="0">
                  <a:pos x="7" y="49"/>
                </a:cxn>
                <a:cxn ang="0">
                  <a:pos x="13" y="26"/>
                </a:cxn>
                <a:cxn ang="0">
                  <a:pos x="23" y="6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/>
              <a:ahLst/>
              <a:cxnLst>
                <a:cxn ang="0">
                  <a:pos x="85" y="65"/>
                </a:cxn>
                <a:cxn ang="0">
                  <a:pos x="138" y="65"/>
                </a:cxn>
                <a:cxn ang="0">
                  <a:pos x="180" y="97"/>
                </a:cxn>
                <a:cxn ang="0">
                  <a:pos x="248" y="78"/>
                </a:cxn>
                <a:cxn ang="0">
                  <a:pos x="325" y="69"/>
                </a:cxn>
                <a:cxn ang="0">
                  <a:pos x="379" y="88"/>
                </a:cxn>
                <a:cxn ang="0">
                  <a:pos x="438" y="78"/>
                </a:cxn>
                <a:cxn ang="0">
                  <a:pos x="532" y="84"/>
                </a:cxn>
                <a:cxn ang="0">
                  <a:pos x="592" y="97"/>
                </a:cxn>
                <a:cxn ang="0">
                  <a:pos x="663" y="59"/>
                </a:cxn>
                <a:cxn ang="0">
                  <a:pos x="716" y="93"/>
                </a:cxn>
                <a:cxn ang="0">
                  <a:pos x="787" y="87"/>
                </a:cxn>
                <a:cxn ang="0">
                  <a:pos x="824" y="93"/>
                </a:cxn>
                <a:cxn ang="0">
                  <a:pos x="857" y="59"/>
                </a:cxn>
                <a:cxn ang="0">
                  <a:pos x="899" y="35"/>
                </a:cxn>
                <a:cxn ang="0">
                  <a:pos x="949" y="32"/>
                </a:cxn>
                <a:cxn ang="0">
                  <a:pos x="991" y="23"/>
                </a:cxn>
                <a:cxn ang="0">
                  <a:pos x="1030" y="49"/>
                </a:cxn>
                <a:cxn ang="0">
                  <a:pos x="1071" y="69"/>
                </a:cxn>
                <a:cxn ang="0">
                  <a:pos x="1138" y="55"/>
                </a:cxn>
                <a:cxn ang="0">
                  <a:pos x="1168" y="92"/>
                </a:cxn>
                <a:cxn ang="0">
                  <a:pos x="1215" y="97"/>
                </a:cxn>
                <a:cxn ang="0">
                  <a:pos x="1293" y="97"/>
                </a:cxn>
                <a:cxn ang="0">
                  <a:pos x="1340" y="81"/>
                </a:cxn>
                <a:cxn ang="0">
                  <a:pos x="1376" y="88"/>
                </a:cxn>
                <a:cxn ang="0">
                  <a:pos x="1418" y="59"/>
                </a:cxn>
                <a:cxn ang="0">
                  <a:pos x="1478" y="55"/>
                </a:cxn>
                <a:cxn ang="0">
                  <a:pos x="1528" y="23"/>
                </a:cxn>
                <a:cxn ang="0">
                  <a:pos x="1567" y="15"/>
                </a:cxn>
                <a:cxn ang="0">
                  <a:pos x="1617" y="28"/>
                </a:cxn>
                <a:cxn ang="0">
                  <a:pos x="1661" y="1"/>
                </a:cxn>
                <a:cxn ang="0">
                  <a:pos x="1703" y="49"/>
                </a:cxn>
                <a:cxn ang="0">
                  <a:pos x="1750" y="24"/>
                </a:cxn>
                <a:cxn ang="0">
                  <a:pos x="1760" y="189"/>
                </a:cxn>
                <a:cxn ang="0">
                  <a:pos x="727" y="153"/>
                </a:cxn>
                <a:cxn ang="0">
                  <a:pos x="0" y="30"/>
                </a:cxn>
                <a:cxn ang="0">
                  <a:pos x="26" y="51"/>
                </a:cxn>
                <a:cxn ang="0">
                  <a:pos x="61" y="59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1706" y="196"/>
                </a:cxn>
                <a:cxn ang="0">
                  <a:pos x="1739" y="189"/>
                </a:cxn>
                <a:cxn ang="0">
                  <a:pos x="1758" y="165"/>
                </a:cxn>
                <a:cxn ang="0">
                  <a:pos x="1760" y="23"/>
                </a:cxn>
                <a:cxn ang="0">
                  <a:pos x="1736" y="7"/>
                </a:cxn>
                <a:cxn ang="0">
                  <a:pos x="1723" y="53"/>
                </a:cxn>
                <a:cxn ang="0">
                  <a:pos x="1706" y="50"/>
                </a:cxn>
                <a:cxn ang="0">
                  <a:pos x="1671" y="26"/>
                </a:cxn>
                <a:cxn ang="0">
                  <a:pos x="1625" y="34"/>
                </a:cxn>
                <a:cxn ang="0">
                  <a:pos x="1588" y="39"/>
                </a:cxn>
                <a:cxn ang="0">
                  <a:pos x="1554" y="26"/>
                </a:cxn>
                <a:cxn ang="0">
                  <a:pos x="1520" y="42"/>
                </a:cxn>
                <a:cxn ang="0">
                  <a:pos x="1498" y="52"/>
                </a:cxn>
                <a:cxn ang="0">
                  <a:pos x="1445" y="45"/>
                </a:cxn>
                <a:cxn ang="0">
                  <a:pos x="1396" y="37"/>
                </a:cxn>
                <a:cxn ang="0">
                  <a:pos x="1337" y="86"/>
                </a:cxn>
                <a:cxn ang="0">
                  <a:pos x="1293" y="61"/>
                </a:cxn>
                <a:cxn ang="0">
                  <a:pos x="1240" y="59"/>
                </a:cxn>
                <a:cxn ang="0">
                  <a:pos x="1153" y="58"/>
                </a:cxn>
                <a:cxn ang="0">
                  <a:pos x="1112" y="52"/>
                </a:cxn>
                <a:cxn ang="0">
                  <a:pos x="1079" y="37"/>
                </a:cxn>
                <a:cxn ang="0">
                  <a:pos x="1006" y="68"/>
                </a:cxn>
                <a:cxn ang="0">
                  <a:pos x="943" y="53"/>
                </a:cxn>
                <a:cxn ang="0">
                  <a:pos x="866" y="61"/>
                </a:cxn>
                <a:cxn ang="0">
                  <a:pos x="804" y="61"/>
                </a:cxn>
                <a:cxn ang="0">
                  <a:pos x="730" y="82"/>
                </a:cxn>
                <a:cxn ang="0">
                  <a:pos x="652" y="71"/>
                </a:cxn>
                <a:cxn ang="0">
                  <a:pos x="563" y="73"/>
                </a:cxn>
                <a:cxn ang="0">
                  <a:pos x="468" y="52"/>
                </a:cxn>
                <a:cxn ang="0">
                  <a:pos x="369" y="37"/>
                </a:cxn>
                <a:cxn ang="0">
                  <a:pos x="301" y="55"/>
                </a:cxn>
                <a:cxn ang="0">
                  <a:pos x="262" y="50"/>
                </a:cxn>
                <a:cxn ang="0">
                  <a:pos x="205" y="57"/>
                </a:cxn>
                <a:cxn ang="0">
                  <a:pos x="143" y="55"/>
                </a:cxn>
                <a:cxn ang="0">
                  <a:pos x="80" y="68"/>
                </a:cxn>
                <a:cxn ang="0">
                  <a:pos x="16" y="59"/>
                </a:cxn>
                <a:cxn ang="0">
                  <a:pos x="2" y="116"/>
                </a:cxn>
                <a:cxn ang="0">
                  <a:pos x="13" y="184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" y="203"/>
                </a:cxn>
                <a:cxn ang="0">
                  <a:pos x="7" y="92"/>
                </a:cxn>
                <a:cxn ang="0">
                  <a:pos x="22" y="46"/>
                </a:cxn>
                <a:cxn ang="0">
                  <a:pos x="82" y="40"/>
                </a:cxn>
                <a:cxn ang="0">
                  <a:pos x="198" y="46"/>
                </a:cxn>
                <a:cxn ang="0">
                  <a:pos x="308" y="44"/>
                </a:cxn>
                <a:cxn ang="0">
                  <a:pos x="437" y="46"/>
                </a:cxn>
                <a:cxn ang="0">
                  <a:pos x="525" y="40"/>
                </a:cxn>
                <a:cxn ang="0">
                  <a:pos x="598" y="40"/>
                </a:cxn>
                <a:cxn ang="0">
                  <a:pos x="708" y="53"/>
                </a:cxn>
                <a:cxn ang="0">
                  <a:pos x="788" y="55"/>
                </a:cxn>
                <a:cxn ang="0">
                  <a:pos x="878" y="46"/>
                </a:cxn>
                <a:cxn ang="0">
                  <a:pos x="986" y="63"/>
                </a:cxn>
                <a:cxn ang="0">
                  <a:pos x="1071" y="59"/>
                </a:cxn>
                <a:cxn ang="0">
                  <a:pos x="1150" y="51"/>
                </a:cxn>
                <a:cxn ang="0">
                  <a:pos x="1241" y="56"/>
                </a:cxn>
                <a:cxn ang="0">
                  <a:pos x="1319" y="51"/>
                </a:cxn>
                <a:cxn ang="0">
                  <a:pos x="1395" y="46"/>
                </a:cxn>
                <a:cxn ang="0">
                  <a:pos x="1449" y="50"/>
                </a:cxn>
                <a:cxn ang="0">
                  <a:pos x="1557" y="40"/>
                </a:cxn>
                <a:cxn ang="0">
                  <a:pos x="1665" y="53"/>
                </a:cxn>
                <a:cxn ang="0">
                  <a:pos x="1703" y="74"/>
                </a:cxn>
                <a:cxn ang="0">
                  <a:pos x="1721" y="107"/>
                </a:cxn>
                <a:cxn ang="0">
                  <a:pos x="1732" y="196"/>
                </a:cxn>
                <a:cxn ang="0">
                  <a:pos x="1732" y="65"/>
                </a:cxn>
                <a:cxn ang="0">
                  <a:pos x="1725" y="26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6"/>
                </a:cxn>
                <a:cxn ang="0">
                  <a:pos x="1349" y="13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7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7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8"/>
                </a:cxn>
                <a:cxn ang="0">
                  <a:pos x="0" y="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0"/>
                </a:cxn>
                <a:cxn ang="0">
                  <a:pos x="6" y="65"/>
                </a:cxn>
                <a:cxn ang="0">
                  <a:pos x="22" y="83"/>
                </a:cxn>
                <a:cxn ang="0">
                  <a:pos x="48" y="78"/>
                </a:cxn>
                <a:cxn ang="0">
                  <a:pos x="90" y="78"/>
                </a:cxn>
                <a:cxn ang="0">
                  <a:pos x="132" y="80"/>
                </a:cxn>
                <a:cxn ang="0">
                  <a:pos x="156" y="82"/>
                </a:cxn>
                <a:cxn ang="0">
                  <a:pos x="202" y="77"/>
                </a:cxn>
                <a:cxn ang="0">
                  <a:pos x="266" y="82"/>
                </a:cxn>
                <a:cxn ang="0">
                  <a:pos x="336" y="82"/>
                </a:cxn>
                <a:cxn ang="0">
                  <a:pos x="390" y="85"/>
                </a:cxn>
                <a:cxn ang="0">
                  <a:pos x="421" y="83"/>
                </a:cxn>
                <a:cxn ang="0">
                  <a:pos x="525" y="85"/>
                </a:cxn>
                <a:cxn ang="0">
                  <a:pos x="590" y="78"/>
                </a:cxn>
                <a:cxn ang="0">
                  <a:pos x="656" y="80"/>
                </a:cxn>
                <a:cxn ang="0">
                  <a:pos x="708" y="80"/>
                </a:cxn>
                <a:cxn ang="0">
                  <a:pos x="788" y="79"/>
                </a:cxn>
                <a:cxn ang="0">
                  <a:pos x="850" y="74"/>
                </a:cxn>
                <a:cxn ang="0">
                  <a:pos x="942" y="75"/>
                </a:cxn>
                <a:cxn ang="0">
                  <a:pos x="1055" y="78"/>
                </a:cxn>
                <a:cxn ang="0">
                  <a:pos x="1121" y="74"/>
                </a:cxn>
                <a:cxn ang="0">
                  <a:pos x="1150" y="81"/>
                </a:cxn>
                <a:cxn ang="0">
                  <a:pos x="1237" y="81"/>
                </a:cxn>
                <a:cxn ang="0">
                  <a:pos x="1308" y="81"/>
                </a:cxn>
                <a:cxn ang="0">
                  <a:pos x="1332" y="77"/>
                </a:cxn>
                <a:cxn ang="0">
                  <a:pos x="1373" y="82"/>
                </a:cxn>
                <a:cxn ang="0">
                  <a:pos x="1394" y="83"/>
                </a:cxn>
                <a:cxn ang="0">
                  <a:pos x="1451" y="82"/>
                </a:cxn>
                <a:cxn ang="0">
                  <a:pos x="1499" y="80"/>
                </a:cxn>
                <a:cxn ang="0">
                  <a:pos x="1578" y="76"/>
                </a:cxn>
                <a:cxn ang="0">
                  <a:pos x="1687" y="75"/>
                </a:cxn>
                <a:cxn ang="0">
                  <a:pos x="1713" y="67"/>
                </a:cxn>
                <a:cxn ang="0">
                  <a:pos x="1727" y="43"/>
                </a:cxn>
                <a:cxn ang="0">
                  <a:pos x="1732" y="65"/>
                </a:cxn>
                <a:cxn ang="0">
                  <a:pos x="1730" y="82"/>
                </a:cxn>
                <a:cxn ang="0">
                  <a:pos x="1716" y="98"/>
                </a:cxn>
                <a:cxn ang="0">
                  <a:pos x="1606" y="98"/>
                </a:cxn>
                <a:cxn ang="0">
                  <a:pos x="1510" y="100"/>
                </a:cxn>
                <a:cxn ang="0">
                  <a:pos x="1466" y="102"/>
                </a:cxn>
                <a:cxn ang="0">
                  <a:pos x="1416" y="102"/>
                </a:cxn>
                <a:cxn ang="0">
                  <a:pos x="1325" y="96"/>
                </a:cxn>
                <a:cxn ang="0">
                  <a:pos x="1216" y="95"/>
                </a:cxn>
                <a:cxn ang="0">
                  <a:pos x="1125" y="97"/>
                </a:cxn>
                <a:cxn ang="0">
                  <a:pos x="1067" y="97"/>
                </a:cxn>
                <a:cxn ang="0">
                  <a:pos x="1022" y="98"/>
                </a:cxn>
                <a:cxn ang="0">
                  <a:pos x="987" y="100"/>
                </a:cxn>
                <a:cxn ang="0">
                  <a:pos x="947" y="96"/>
                </a:cxn>
                <a:cxn ang="0">
                  <a:pos x="901" y="100"/>
                </a:cxn>
                <a:cxn ang="0">
                  <a:pos x="839" y="100"/>
                </a:cxn>
                <a:cxn ang="0">
                  <a:pos x="791" y="98"/>
                </a:cxn>
                <a:cxn ang="0">
                  <a:pos x="720" y="102"/>
                </a:cxn>
                <a:cxn ang="0">
                  <a:pos x="638" y="102"/>
                </a:cxn>
                <a:cxn ang="0">
                  <a:pos x="563" y="102"/>
                </a:cxn>
                <a:cxn ang="0">
                  <a:pos x="496" y="98"/>
                </a:cxn>
                <a:cxn ang="0">
                  <a:pos x="435" y="100"/>
                </a:cxn>
                <a:cxn ang="0">
                  <a:pos x="326" y="100"/>
                </a:cxn>
                <a:cxn ang="0">
                  <a:pos x="208" y="100"/>
                </a:cxn>
                <a:cxn ang="0">
                  <a:pos x="15" y="98"/>
                </a:cxn>
                <a:cxn ang="0">
                  <a:pos x="0" y="78"/>
                </a:cxn>
                <a:cxn ang="0">
                  <a:pos x="0" y="52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03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03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2EABC-1C15-4D23-AC65-C37373837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DC780-977D-44C5-BE7A-6CB0E33C9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E0B9-5C76-48D1-8DFD-6F0D1BC3B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59313" y="2116138"/>
            <a:ext cx="4371975" cy="199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59313" y="4259263"/>
            <a:ext cx="4371975" cy="1992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782BA-39AD-47AF-9236-879A6D521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4938" y="2116138"/>
            <a:ext cx="8896350" cy="4135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3435-950A-4460-A2D6-93CEFF05C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E03A-4BE8-4C44-8CC1-82F26D9B7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CCD10-B2A2-495A-88FA-B0166103A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B8B1B-FFD7-4FF9-B95C-B8E7B9C7A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DD357-E019-41C7-BA3A-6813B418A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84454-CADC-4B09-8963-11BCE72AF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0A654-BE87-4CB3-9AF4-65C949E69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5487E-F9ED-4A57-B2EC-65ABFD2DF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162E6-7362-4A0A-8D80-4CD220C36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B2300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32" name="Freeform 4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/>
            <a:ahLst/>
            <a:cxnLst>
              <a:cxn ang="0">
                <a:pos x="16" y="67"/>
              </a:cxn>
              <a:cxn ang="0">
                <a:pos x="26" y="62"/>
              </a:cxn>
              <a:cxn ang="0">
                <a:pos x="452" y="62"/>
              </a:cxn>
              <a:cxn ang="0">
                <a:pos x="483" y="40"/>
              </a:cxn>
              <a:cxn ang="0">
                <a:pos x="505" y="27"/>
              </a:cxn>
              <a:cxn ang="0">
                <a:pos x="526" y="17"/>
              </a:cxn>
              <a:cxn ang="0">
                <a:pos x="552" y="11"/>
              </a:cxn>
              <a:cxn ang="0">
                <a:pos x="578" y="5"/>
              </a:cxn>
              <a:cxn ang="0">
                <a:pos x="605" y="2"/>
              </a:cxn>
              <a:cxn ang="0">
                <a:pos x="639" y="0"/>
              </a:cxn>
              <a:cxn ang="0">
                <a:pos x="678" y="5"/>
              </a:cxn>
              <a:cxn ang="0">
                <a:pos x="714" y="15"/>
              </a:cxn>
              <a:cxn ang="0">
                <a:pos x="740" y="27"/>
              </a:cxn>
              <a:cxn ang="0">
                <a:pos x="768" y="40"/>
              </a:cxn>
              <a:cxn ang="0">
                <a:pos x="786" y="51"/>
              </a:cxn>
              <a:cxn ang="0">
                <a:pos x="802" y="64"/>
              </a:cxn>
              <a:cxn ang="0">
                <a:pos x="1209" y="62"/>
              </a:cxn>
              <a:cxn ang="0">
                <a:pos x="1223" y="66"/>
              </a:cxn>
              <a:cxn ang="0">
                <a:pos x="1233" y="73"/>
              </a:cxn>
              <a:cxn ang="0">
                <a:pos x="1242" y="91"/>
              </a:cxn>
              <a:cxn ang="0">
                <a:pos x="1246" y="112"/>
              </a:cxn>
              <a:cxn ang="0">
                <a:pos x="1248" y="137"/>
              </a:cxn>
              <a:cxn ang="0">
                <a:pos x="1248" y="349"/>
              </a:cxn>
              <a:cxn ang="0">
                <a:pos x="809" y="350"/>
              </a:cxn>
              <a:cxn ang="0">
                <a:pos x="700" y="409"/>
              </a:cxn>
              <a:cxn ang="0">
                <a:pos x="523" y="411"/>
              </a:cxn>
              <a:cxn ang="0">
                <a:pos x="437" y="346"/>
              </a:cxn>
              <a:cxn ang="0">
                <a:pos x="46" y="349"/>
              </a:cxn>
              <a:cxn ang="0">
                <a:pos x="0" y="349"/>
              </a:cxn>
              <a:cxn ang="0">
                <a:pos x="0" y="152"/>
              </a:cxn>
              <a:cxn ang="0">
                <a:pos x="0" y="123"/>
              </a:cxn>
              <a:cxn ang="0">
                <a:pos x="5" y="94"/>
              </a:cxn>
              <a:cxn ang="0">
                <a:pos x="9" y="80"/>
              </a:cxn>
              <a:cxn ang="0">
                <a:pos x="16" y="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333" name="Oval 5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99334" name="Freeform 6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/>
            <a:ahLst/>
            <a:cxnLst>
              <a:cxn ang="0">
                <a:pos x="60" y="42"/>
              </a:cxn>
              <a:cxn ang="0">
                <a:pos x="98" y="42"/>
              </a:cxn>
              <a:cxn ang="0">
                <a:pos x="128" y="63"/>
              </a:cxn>
              <a:cxn ang="0">
                <a:pos x="176" y="51"/>
              </a:cxn>
              <a:cxn ang="0">
                <a:pos x="231" y="45"/>
              </a:cxn>
              <a:cxn ang="0">
                <a:pos x="269" y="57"/>
              </a:cxn>
              <a:cxn ang="0">
                <a:pos x="311" y="51"/>
              </a:cxn>
              <a:cxn ang="0">
                <a:pos x="378" y="54"/>
              </a:cxn>
              <a:cxn ang="0">
                <a:pos x="420" y="63"/>
              </a:cxn>
              <a:cxn ang="0">
                <a:pos x="483" y="80"/>
              </a:cxn>
              <a:cxn ang="0">
                <a:pos x="513" y="99"/>
              </a:cxn>
              <a:cxn ang="0">
                <a:pos x="536" y="130"/>
              </a:cxn>
              <a:cxn ang="0">
                <a:pos x="578" y="129"/>
              </a:cxn>
              <a:cxn ang="0">
                <a:pos x="617" y="139"/>
              </a:cxn>
              <a:cxn ang="0">
                <a:pos x="651" y="131"/>
              </a:cxn>
              <a:cxn ang="0">
                <a:pos x="688" y="121"/>
              </a:cxn>
              <a:cxn ang="0">
                <a:pos x="728" y="101"/>
              </a:cxn>
              <a:cxn ang="0">
                <a:pos x="769" y="68"/>
              </a:cxn>
              <a:cxn ang="0">
                <a:pos x="814" y="52"/>
              </a:cxn>
              <a:cxn ang="0">
                <a:pos x="844" y="56"/>
              </a:cxn>
              <a:cxn ang="0">
                <a:pos x="881" y="57"/>
              </a:cxn>
              <a:cxn ang="0">
                <a:pos x="933" y="69"/>
              </a:cxn>
              <a:cxn ang="0">
                <a:pos x="963" y="51"/>
              </a:cxn>
              <a:cxn ang="0">
                <a:pos x="989" y="55"/>
              </a:cxn>
              <a:cxn ang="0">
                <a:pos x="1035" y="33"/>
              </a:cxn>
              <a:cxn ang="0">
                <a:pos x="1063" y="35"/>
              </a:cxn>
              <a:cxn ang="0">
                <a:pos x="1096" y="6"/>
              </a:cxn>
              <a:cxn ang="0">
                <a:pos x="1130" y="32"/>
              </a:cxn>
              <a:cxn ang="0">
                <a:pos x="1164" y="0"/>
              </a:cxn>
              <a:cxn ang="0">
                <a:pos x="1195" y="38"/>
              </a:cxn>
              <a:cxn ang="0">
                <a:pos x="1227" y="16"/>
              </a:cxn>
              <a:cxn ang="0">
                <a:pos x="1249" y="28"/>
              </a:cxn>
              <a:cxn ang="0">
                <a:pos x="822" y="144"/>
              </a:cxn>
              <a:cxn ang="0">
                <a:pos x="563" y="191"/>
              </a:cxn>
              <a:cxn ang="0">
                <a:pos x="441" y="98"/>
              </a:cxn>
              <a:cxn ang="0">
                <a:pos x="0" y="19"/>
              </a:cxn>
              <a:cxn ang="0">
                <a:pos x="18" y="33"/>
              </a:cxn>
              <a:cxn ang="0">
                <a:pos x="43" y="38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335" name="Freeform 7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/>
            <a:ahLst/>
            <a:cxnLst>
              <a:cxn ang="0">
                <a:pos x="26" y="125"/>
              </a:cxn>
              <a:cxn ang="0">
                <a:pos x="450" y="125"/>
              </a:cxn>
              <a:cxn ang="0">
                <a:pos x="487" y="155"/>
              </a:cxn>
              <a:cxn ang="0">
                <a:pos x="532" y="175"/>
              </a:cxn>
              <a:cxn ang="0">
                <a:pos x="587" y="188"/>
              </a:cxn>
              <a:cxn ang="0">
                <a:pos x="672" y="188"/>
              </a:cxn>
              <a:cxn ang="0">
                <a:pos x="769" y="158"/>
              </a:cxn>
              <a:cxn ang="0">
                <a:pos x="811" y="125"/>
              </a:cxn>
              <a:cxn ang="0">
                <a:pos x="1224" y="124"/>
              </a:cxn>
              <a:cxn ang="0">
                <a:pos x="1243" y="114"/>
              </a:cxn>
              <a:cxn ang="0">
                <a:pos x="1249" y="96"/>
              </a:cxn>
              <a:cxn ang="0">
                <a:pos x="1238" y="0"/>
              </a:cxn>
              <a:cxn ang="0">
                <a:pos x="1227" y="18"/>
              </a:cxn>
              <a:cxn ang="0">
                <a:pos x="1218" y="33"/>
              </a:cxn>
              <a:cxn ang="0">
                <a:pos x="1196" y="24"/>
              </a:cxn>
              <a:cxn ang="0">
                <a:pos x="1170" y="14"/>
              </a:cxn>
              <a:cxn ang="0">
                <a:pos x="1138" y="33"/>
              </a:cxn>
              <a:cxn ang="0">
                <a:pos x="1117" y="24"/>
              </a:cxn>
              <a:cxn ang="0">
                <a:pos x="1089" y="19"/>
              </a:cxn>
              <a:cxn ang="0">
                <a:pos x="1074" y="38"/>
              </a:cxn>
              <a:cxn ang="0">
                <a:pos x="1046" y="33"/>
              </a:cxn>
              <a:cxn ang="0">
                <a:pos x="1007" y="38"/>
              </a:cxn>
              <a:cxn ang="0">
                <a:pos x="969" y="33"/>
              </a:cxn>
              <a:cxn ang="0">
                <a:pos x="932" y="47"/>
              </a:cxn>
              <a:cxn ang="0">
                <a:pos x="901" y="34"/>
              </a:cxn>
              <a:cxn ang="0">
                <a:pos x="847" y="44"/>
              </a:cxn>
              <a:cxn ang="0">
                <a:pos x="807" y="43"/>
              </a:cxn>
              <a:cxn ang="0">
                <a:pos x="783" y="81"/>
              </a:cxn>
              <a:cxn ang="0">
                <a:pos x="765" y="111"/>
              </a:cxn>
              <a:cxn ang="0">
                <a:pos x="729" y="122"/>
              </a:cxn>
              <a:cxn ang="0">
                <a:pos x="697" y="132"/>
              </a:cxn>
              <a:cxn ang="0">
                <a:pos x="634" y="137"/>
              </a:cxn>
              <a:cxn ang="0">
                <a:pos x="556" y="145"/>
              </a:cxn>
              <a:cxn ang="0">
                <a:pos x="499" y="116"/>
              </a:cxn>
              <a:cxn ang="0">
                <a:pos x="454" y="57"/>
              </a:cxn>
              <a:cxn ang="0">
                <a:pos x="399" y="47"/>
              </a:cxn>
              <a:cxn ang="0">
                <a:pos x="332" y="33"/>
              </a:cxn>
              <a:cxn ang="0">
                <a:pos x="262" y="24"/>
              </a:cxn>
              <a:cxn ang="0">
                <a:pos x="214" y="35"/>
              </a:cxn>
              <a:cxn ang="0">
                <a:pos x="186" y="32"/>
              </a:cxn>
              <a:cxn ang="0">
                <a:pos x="145" y="37"/>
              </a:cxn>
              <a:cxn ang="0">
                <a:pos x="102" y="35"/>
              </a:cxn>
              <a:cxn ang="0">
                <a:pos x="57" y="43"/>
              </a:cxn>
              <a:cxn ang="0">
                <a:pos x="11" y="38"/>
              </a:cxn>
              <a:cxn ang="0">
                <a:pos x="1" y="74"/>
              </a:cxn>
              <a:cxn ang="0">
                <a:pos x="9" y="118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336" name="Freeform 8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/>
            <a:ahLst/>
            <a:cxnLst>
              <a:cxn ang="0">
                <a:pos x="301" y="45"/>
              </a:cxn>
              <a:cxn ang="0">
                <a:pos x="219" y="50"/>
              </a:cxn>
              <a:cxn ang="0">
                <a:pos x="97" y="50"/>
              </a:cxn>
              <a:cxn ang="0">
                <a:pos x="40" y="49"/>
              </a:cxn>
              <a:cxn ang="0">
                <a:pos x="8" y="36"/>
              </a:cxn>
              <a:cxn ang="0">
                <a:pos x="0" y="46"/>
              </a:cxn>
              <a:cxn ang="0">
                <a:pos x="46" y="64"/>
              </a:cxn>
              <a:cxn ang="0">
                <a:pos x="103" y="63"/>
              </a:cxn>
              <a:cxn ang="0">
                <a:pos x="134" y="65"/>
              </a:cxn>
              <a:cxn ang="0">
                <a:pos x="204" y="68"/>
              </a:cxn>
              <a:cxn ang="0">
                <a:pos x="341" y="63"/>
              </a:cxn>
              <a:cxn ang="0">
                <a:pos x="440" y="64"/>
              </a:cxn>
              <a:cxn ang="0">
                <a:pos x="485" y="105"/>
              </a:cxn>
              <a:cxn ang="0">
                <a:pos x="558" y="136"/>
              </a:cxn>
              <a:cxn ang="0">
                <a:pos x="642" y="143"/>
              </a:cxn>
              <a:cxn ang="0">
                <a:pos x="728" y="121"/>
              </a:cxn>
              <a:cxn ang="0">
                <a:pos x="786" y="82"/>
              </a:cxn>
              <a:cxn ang="0">
                <a:pos x="827" y="67"/>
              </a:cxn>
              <a:cxn ang="0">
                <a:pos x="937" y="68"/>
              </a:cxn>
              <a:cxn ang="0">
                <a:pos x="1021" y="67"/>
              </a:cxn>
              <a:cxn ang="0">
                <a:pos x="1118" y="67"/>
              </a:cxn>
              <a:cxn ang="0">
                <a:pos x="1211" y="69"/>
              </a:cxn>
              <a:cxn ang="0">
                <a:pos x="1226" y="34"/>
              </a:cxn>
              <a:cxn ang="0">
                <a:pos x="1211" y="37"/>
              </a:cxn>
              <a:cxn ang="0">
                <a:pos x="1171" y="59"/>
              </a:cxn>
              <a:cxn ang="0">
                <a:pos x="1064" y="56"/>
              </a:cxn>
              <a:cxn ang="0">
                <a:pos x="941" y="58"/>
              </a:cxn>
              <a:cxn ang="0">
                <a:pos x="851" y="62"/>
              </a:cxn>
              <a:cxn ang="0">
                <a:pos x="815" y="53"/>
              </a:cxn>
              <a:cxn ang="0">
                <a:pos x="809" y="32"/>
              </a:cxn>
              <a:cxn ang="0">
                <a:pos x="798" y="22"/>
              </a:cxn>
              <a:cxn ang="0">
                <a:pos x="760" y="72"/>
              </a:cxn>
              <a:cxn ang="0">
                <a:pos x="718" y="101"/>
              </a:cxn>
              <a:cxn ang="0">
                <a:pos x="671" y="112"/>
              </a:cxn>
              <a:cxn ang="0">
                <a:pos x="618" y="124"/>
              </a:cxn>
              <a:cxn ang="0">
                <a:pos x="557" y="110"/>
              </a:cxn>
              <a:cxn ang="0">
                <a:pos x="520" y="93"/>
              </a:cxn>
              <a:cxn ang="0">
                <a:pos x="486" y="86"/>
              </a:cxn>
              <a:cxn ang="0">
                <a:pos x="461" y="62"/>
              </a:cxn>
              <a:cxn ang="0">
                <a:pos x="432" y="24"/>
              </a:cxn>
              <a:cxn ang="0">
                <a:pos x="413" y="43"/>
              </a:cxn>
              <a:cxn ang="0">
                <a:pos x="339" y="48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337" name="Freeform 9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/>
            <a:ahLst/>
            <a:cxnLst>
              <a:cxn ang="0">
                <a:pos x="51" y="6"/>
              </a:cxn>
              <a:cxn ang="0">
                <a:pos x="47" y="25"/>
              </a:cxn>
              <a:cxn ang="0">
                <a:pos x="76" y="27"/>
              </a:cxn>
              <a:cxn ang="0">
                <a:pos x="65" y="61"/>
              </a:cxn>
              <a:cxn ang="0">
                <a:pos x="66" y="87"/>
              </a:cxn>
              <a:cxn ang="0">
                <a:pos x="73" y="110"/>
              </a:cxn>
              <a:cxn ang="0">
                <a:pos x="61" y="133"/>
              </a:cxn>
              <a:cxn ang="0">
                <a:pos x="57" y="157"/>
              </a:cxn>
              <a:cxn ang="0">
                <a:pos x="51" y="181"/>
              </a:cxn>
              <a:cxn ang="0">
                <a:pos x="42" y="197"/>
              </a:cxn>
              <a:cxn ang="0">
                <a:pos x="32" y="213"/>
              </a:cxn>
              <a:cxn ang="0">
                <a:pos x="20" y="230"/>
              </a:cxn>
              <a:cxn ang="0">
                <a:pos x="13" y="241"/>
              </a:cxn>
              <a:cxn ang="0">
                <a:pos x="0" y="255"/>
              </a:cxn>
              <a:cxn ang="0">
                <a:pos x="8" y="230"/>
              </a:cxn>
              <a:cxn ang="0">
                <a:pos x="24" y="212"/>
              </a:cxn>
              <a:cxn ang="0">
                <a:pos x="21" y="192"/>
              </a:cxn>
              <a:cxn ang="0">
                <a:pos x="36" y="167"/>
              </a:cxn>
              <a:cxn ang="0">
                <a:pos x="44" y="137"/>
              </a:cxn>
              <a:cxn ang="0">
                <a:pos x="40" y="108"/>
              </a:cxn>
              <a:cxn ang="0">
                <a:pos x="43" y="85"/>
              </a:cxn>
              <a:cxn ang="0">
                <a:pos x="40" y="68"/>
              </a:cxn>
              <a:cxn ang="0">
                <a:pos x="19" y="36"/>
              </a:cxn>
              <a:cxn ang="0">
                <a:pos x="6" y="3"/>
              </a:cxn>
              <a:cxn ang="0">
                <a:pos x="50" y="0"/>
              </a:cxn>
              <a:cxn ang="0">
                <a:pos x="51" y="6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338" name="Freeform 10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5" y="154"/>
              </a:cxn>
              <a:cxn ang="0">
                <a:pos x="23" y="130"/>
              </a:cxn>
              <a:cxn ang="0">
                <a:pos x="56" y="146"/>
              </a:cxn>
              <a:cxn ang="0">
                <a:pos x="85" y="128"/>
              </a:cxn>
              <a:cxn ang="0">
                <a:pos x="117" y="144"/>
              </a:cxn>
              <a:cxn ang="0">
                <a:pos x="152" y="144"/>
              </a:cxn>
              <a:cxn ang="0">
                <a:pos x="208" y="138"/>
              </a:cxn>
              <a:cxn ang="0">
                <a:pos x="249" y="122"/>
              </a:cxn>
              <a:cxn ang="0">
                <a:pos x="289" y="138"/>
              </a:cxn>
              <a:cxn ang="0">
                <a:pos x="312" y="143"/>
              </a:cxn>
              <a:cxn ang="0">
                <a:pos x="362" y="137"/>
              </a:cxn>
              <a:cxn ang="0">
                <a:pos x="449" y="121"/>
              </a:cxn>
              <a:cxn ang="0">
                <a:pos x="499" y="83"/>
              </a:cxn>
              <a:cxn ang="0">
                <a:pos x="489" y="119"/>
              </a:cxn>
              <a:cxn ang="0">
                <a:pos x="531" y="132"/>
              </a:cxn>
              <a:cxn ang="0">
                <a:pos x="559" y="158"/>
              </a:cxn>
              <a:cxn ang="0">
                <a:pos x="586" y="178"/>
              </a:cxn>
              <a:cxn ang="0">
                <a:pos x="602" y="178"/>
              </a:cxn>
              <a:cxn ang="0">
                <a:pos x="581" y="145"/>
              </a:cxn>
              <a:cxn ang="0">
                <a:pos x="561" y="103"/>
              </a:cxn>
              <a:cxn ang="0">
                <a:pos x="547" y="82"/>
              </a:cxn>
              <a:cxn ang="0">
                <a:pos x="574" y="62"/>
              </a:cxn>
              <a:cxn ang="0">
                <a:pos x="535" y="56"/>
              </a:cxn>
              <a:cxn ang="0">
                <a:pos x="600" y="42"/>
              </a:cxn>
              <a:cxn ang="0">
                <a:pos x="676" y="55"/>
              </a:cxn>
              <a:cxn ang="0">
                <a:pos x="721" y="60"/>
              </a:cxn>
              <a:cxn ang="0">
                <a:pos x="773" y="108"/>
              </a:cxn>
              <a:cxn ang="0">
                <a:pos x="828" y="139"/>
              </a:cxn>
              <a:cxn ang="0">
                <a:pos x="879" y="141"/>
              </a:cxn>
              <a:cxn ang="0">
                <a:pos x="928" y="128"/>
              </a:cxn>
              <a:cxn ang="0">
                <a:pos x="957" y="139"/>
              </a:cxn>
              <a:cxn ang="0">
                <a:pos x="981" y="130"/>
              </a:cxn>
              <a:cxn ang="0">
                <a:pos x="1015" y="146"/>
              </a:cxn>
              <a:cxn ang="0">
                <a:pos x="1041" y="144"/>
              </a:cxn>
              <a:cxn ang="0">
                <a:pos x="1063" y="130"/>
              </a:cxn>
              <a:cxn ang="0">
                <a:pos x="1099" y="146"/>
              </a:cxn>
              <a:cxn ang="0">
                <a:pos x="1128" y="139"/>
              </a:cxn>
              <a:cxn ang="0">
                <a:pos x="1154" y="149"/>
              </a:cxn>
              <a:cxn ang="0">
                <a:pos x="1197" y="138"/>
              </a:cxn>
              <a:cxn ang="0">
                <a:pos x="1221" y="165"/>
              </a:cxn>
              <a:cxn ang="0">
                <a:pos x="1229" y="154"/>
              </a:cxn>
              <a:cxn ang="0">
                <a:pos x="1224" y="112"/>
              </a:cxn>
              <a:cxn ang="0">
                <a:pos x="1187" y="93"/>
              </a:cxn>
              <a:cxn ang="0">
                <a:pos x="1140" y="101"/>
              </a:cxn>
              <a:cxn ang="0">
                <a:pos x="1099" y="93"/>
              </a:cxn>
              <a:cxn ang="0">
                <a:pos x="1040" y="95"/>
              </a:cxn>
              <a:cxn ang="0">
                <a:pos x="996" y="93"/>
              </a:cxn>
              <a:cxn ang="0">
                <a:pos x="955" y="96"/>
              </a:cxn>
              <a:cxn ang="0">
                <a:pos x="909" y="96"/>
              </a:cxn>
              <a:cxn ang="0">
                <a:pos x="861" y="97"/>
              </a:cxn>
              <a:cxn ang="0">
                <a:pos x="826" y="96"/>
              </a:cxn>
              <a:cxn ang="0">
                <a:pos x="785" y="69"/>
              </a:cxn>
              <a:cxn ang="0">
                <a:pos x="727" y="30"/>
              </a:cxn>
              <a:cxn ang="0">
                <a:pos x="644" y="2"/>
              </a:cxn>
              <a:cxn ang="0">
                <a:pos x="560" y="8"/>
              </a:cxn>
              <a:cxn ang="0">
                <a:pos x="474" y="45"/>
              </a:cxn>
              <a:cxn ang="0">
                <a:pos x="399" y="95"/>
              </a:cxn>
              <a:cxn ang="0">
                <a:pos x="328" y="97"/>
              </a:cxn>
              <a:cxn ang="0">
                <a:pos x="231" y="96"/>
              </a:cxn>
              <a:cxn ang="0">
                <a:pos x="109" y="93"/>
              </a:cxn>
              <a:cxn ang="0">
                <a:pos x="19" y="96"/>
              </a:cxn>
              <a:cxn ang="0">
                <a:pos x="0" y="132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339" name="Freeform 11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17" y="25"/>
              </a:cxn>
              <a:cxn ang="0">
                <a:pos x="13" y="34"/>
              </a:cxn>
              <a:cxn ang="0">
                <a:pos x="6" y="62"/>
              </a:cxn>
              <a:cxn ang="0">
                <a:pos x="1" y="86"/>
              </a:cxn>
              <a:cxn ang="0">
                <a:pos x="0" y="108"/>
              </a:cxn>
              <a:cxn ang="0">
                <a:pos x="5" y="135"/>
              </a:cxn>
              <a:cxn ang="0">
                <a:pos x="8" y="160"/>
              </a:cxn>
              <a:cxn ang="0">
                <a:pos x="13" y="184"/>
              </a:cxn>
              <a:cxn ang="0">
                <a:pos x="27" y="200"/>
              </a:cxn>
              <a:cxn ang="0">
                <a:pos x="32" y="217"/>
              </a:cxn>
              <a:cxn ang="0">
                <a:pos x="45" y="234"/>
              </a:cxn>
              <a:cxn ang="0">
                <a:pos x="56" y="251"/>
              </a:cxn>
              <a:cxn ang="0">
                <a:pos x="51" y="235"/>
              </a:cxn>
              <a:cxn ang="0">
                <a:pos x="40" y="216"/>
              </a:cxn>
              <a:cxn ang="0">
                <a:pos x="43" y="196"/>
              </a:cxn>
              <a:cxn ang="0">
                <a:pos x="28" y="170"/>
              </a:cxn>
              <a:cxn ang="0">
                <a:pos x="15" y="140"/>
              </a:cxn>
              <a:cxn ang="0">
                <a:pos x="12" y="94"/>
              </a:cxn>
              <a:cxn ang="0">
                <a:pos x="17" y="64"/>
              </a:cxn>
              <a:cxn ang="0">
                <a:pos x="25" y="34"/>
              </a:cxn>
              <a:cxn ang="0">
                <a:pos x="27" y="12"/>
              </a:cxn>
              <a:cxn ang="0">
                <a:pos x="15" y="0"/>
              </a:cxn>
              <a:cxn ang="0">
                <a:pos x="13" y="6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99341" name="Freeform 13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2"/>
                </a:cxn>
                <a:cxn ang="0">
                  <a:pos x="2137" y="9"/>
                </a:cxn>
                <a:cxn ang="0">
                  <a:pos x="2152" y="26"/>
                </a:cxn>
                <a:cxn ang="0">
                  <a:pos x="2160" y="46"/>
                </a:cxn>
                <a:cxn ang="0">
                  <a:pos x="2163" y="69"/>
                </a:cxn>
                <a:cxn ang="0">
                  <a:pos x="2163" y="266"/>
                </a:cxn>
                <a:cxn ang="0">
                  <a:pos x="81" y="266"/>
                </a:cxn>
                <a:cxn ang="0">
                  <a:pos x="0" y="266"/>
                </a:cxn>
                <a:cxn ang="0">
                  <a:pos x="0" y="82"/>
                </a:cxn>
                <a:cxn ang="0">
                  <a:pos x="1" y="55"/>
                </a:cxn>
                <a:cxn ang="0">
                  <a:pos x="9" y="29"/>
                </a:cxn>
                <a:cxn ang="0">
                  <a:pos x="16" y="15"/>
                </a:cxn>
                <a:cxn ang="0">
                  <a:pos x="29" y="3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2" name="Freeform 14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/>
              <a:ahLst/>
              <a:cxnLst>
                <a:cxn ang="0">
                  <a:pos x="105" y="39"/>
                </a:cxn>
                <a:cxn ang="0">
                  <a:pos x="170" y="39"/>
                </a:cxn>
                <a:cxn ang="0">
                  <a:pos x="221" y="58"/>
                </a:cxn>
                <a:cxn ang="0">
                  <a:pos x="305" y="47"/>
                </a:cxn>
                <a:cxn ang="0">
                  <a:pos x="400" y="41"/>
                </a:cxn>
                <a:cxn ang="0">
                  <a:pos x="466" y="53"/>
                </a:cxn>
                <a:cxn ang="0">
                  <a:pos x="538" y="47"/>
                </a:cxn>
                <a:cxn ang="0">
                  <a:pos x="654" y="50"/>
                </a:cxn>
                <a:cxn ang="0">
                  <a:pos x="728" y="58"/>
                </a:cxn>
                <a:cxn ang="0">
                  <a:pos x="815" y="35"/>
                </a:cxn>
                <a:cxn ang="0">
                  <a:pos x="880" y="56"/>
                </a:cxn>
                <a:cxn ang="0">
                  <a:pos x="968" y="52"/>
                </a:cxn>
                <a:cxn ang="0">
                  <a:pos x="1013" y="56"/>
                </a:cxn>
                <a:cxn ang="0">
                  <a:pos x="1053" y="35"/>
                </a:cxn>
                <a:cxn ang="0">
                  <a:pos x="1105" y="21"/>
                </a:cxn>
                <a:cxn ang="0">
                  <a:pos x="1167" y="19"/>
                </a:cxn>
                <a:cxn ang="0">
                  <a:pos x="1218" y="13"/>
                </a:cxn>
                <a:cxn ang="0">
                  <a:pos x="1265" y="29"/>
                </a:cxn>
                <a:cxn ang="0">
                  <a:pos x="1316" y="41"/>
                </a:cxn>
                <a:cxn ang="0">
                  <a:pos x="1399" y="33"/>
                </a:cxn>
                <a:cxn ang="0">
                  <a:pos x="1436" y="55"/>
                </a:cxn>
                <a:cxn ang="0">
                  <a:pos x="1493" y="58"/>
                </a:cxn>
                <a:cxn ang="0">
                  <a:pos x="1589" y="58"/>
                </a:cxn>
                <a:cxn ang="0">
                  <a:pos x="1647" y="49"/>
                </a:cxn>
                <a:cxn ang="0">
                  <a:pos x="1691" y="53"/>
                </a:cxn>
                <a:cxn ang="0">
                  <a:pos x="1743" y="35"/>
                </a:cxn>
                <a:cxn ang="0">
                  <a:pos x="1817" y="33"/>
                </a:cxn>
                <a:cxn ang="0">
                  <a:pos x="1878" y="13"/>
                </a:cxn>
                <a:cxn ang="0">
                  <a:pos x="1926" y="9"/>
                </a:cxn>
                <a:cxn ang="0">
                  <a:pos x="1988" y="17"/>
                </a:cxn>
                <a:cxn ang="0">
                  <a:pos x="2042" y="1"/>
                </a:cxn>
                <a:cxn ang="0">
                  <a:pos x="2093" y="29"/>
                </a:cxn>
                <a:cxn ang="0">
                  <a:pos x="2150" y="14"/>
                </a:cxn>
                <a:cxn ang="0">
                  <a:pos x="2163" y="114"/>
                </a:cxn>
                <a:cxn ang="0">
                  <a:pos x="893" y="92"/>
                </a:cxn>
                <a:cxn ang="0">
                  <a:pos x="0" y="18"/>
                </a:cxn>
                <a:cxn ang="0">
                  <a:pos x="32" y="31"/>
                </a:cxn>
                <a:cxn ang="0">
                  <a:pos x="75" y="3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3" name="Freeform 15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/>
              <a:ahLst/>
              <a:cxnLst>
                <a:cxn ang="0">
                  <a:pos x="46" y="116"/>
                </a:cxn>
                <a:cxn ang="0">
                  <a:pos x="2096" y="117"/>
                </a:cxn>
                <a:cxn ang="0">
                  <a:pos x="2137" y="113"/>
                </a:cxn>
                <a:cxn ang="0">
                  <a:pos x="2160" y="98"/>
                </a:cxn>
                <a:cxn ang="0">
                  <a:pos x="2163" y="13"/>
                </a:cxn>
                <a:cxn ang="0">
                  <a:pos x="2134" y="4"/>
                </a:cxn>
                <a:cxn ang="0">
                  <a:pos x="2118" y="32"/>
                </a:cxn>
                <a:cxn ang="0">
                  <a:pos x="2097" y="29"/>
                </a:cxn>
                <a:cxn ang="0">
                  <a:pos x="2054" y="16"/>
                </a:cxn>
                <a:cxn ang="0">
                  <a:pos x="1998" y="20"/>
                </a:cxn>
                <a:cxn ang="0">
                  <a:pos x="1951" y="23"/>
                </a:cxn>
                <a:cxn ang="0">
                  <a:pos x="1910" y="16"/>
                </a:cxn>
                <a:cxn ang="0">
                  <a:pos x="1868" y="25"/>
                </a:cxn>
                <a:cxn ang="0">
                  <a:pos x="1841" y="31"/>
                </a:cxn>
                <a:cxn ang="0">
                  <a:pos x="1776" y="26"/>
                </a:cxn>
                <a:cxn ang="0">
                  <a:pos x="1716" y="22"/>
                </a:cxn>
                <a:cxn ang="0">
                  <a:pos x="1644" y="51"/>
                </a:cxn>
                <a:cxn ang="0">
                  <a:pos x="1589" y="36"/>
                </a:cxn>
                <a:cxn ang="0">
                  <a:pos x="1524" y="35"/>
                </a:cxn>
                <a:cxn ang="0">
                  <a:pos x="1417" y="34"/>
                </a:cxn>
                <a:cxn ang="0">
                  <a:pos x="1367" y="31"/>
                </a:cxn>
                <a:cxn ang="0">
                  <a:pos x="1327" y="22"/>
                </a:cxn>
                <a:cxn ang="0">
                  <a:pos x="1237" y="41"/>
                </a:cxn>
                <a:cxn ang="0">
                  <a:pos x="1159" y="31"/>
                </a:cxn>
                <a:cxn ang="0">
                  <a:pos x="1065" y="36"/>
                </a:cxn>
                <a:cxn ang="0">
                  <a:pos x="988" y="36"/>
                </a:cxn>
                <a:cxn ang="0">
                  <a:pos x="897" y="48"/>
                </a:cxn>
                <a:cxn ang="0">
                  <a:pos x="801" y="42"/>
                </a:cxn>
                <a:cxn ang="0">
                  <a:pos x="692" y="44"/>
                </a:cxn>
                <a:cxn ang="0">
                  <a:pos x="575" y="31"/>
                </a:cxn>
                <a:cxn ang="0">
                  <a:pos x="454" y="22"/>
                </a:cxn>
                <a:cxn ang="0">
                  <a:pos x="371" y="33"/>
                </a:cxn>
                <a:cxn ang="0">
                  <a:pos x="322" y="29"/>
                </a:cxn>
                <a:cxn ang="0">
                  <a:pos x="252" y="34"/>
                </a:cxn>
                <a:cxn ang="0">
                  <a:pos x="176" y="33"/>
                </a:cxn>
                <a:cxn ang="0">
                  <a:pos x="99" y="40"/>
                </a:cxn>
                <a:cxn ang="0">
                  <a:pos x="20" y="35"/>
                </a:cxn>
                <a:cxn ang="0">
                  <a:pos x="2" y="69"/>
                </a:cxn>
                <a:cxn ang="0">
                  <a:pos x="16" y="110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4" name="Freeform 16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5" y="122"/>
                </a:cxn>
                <a:cxn ang="0">
                  <a:pos x="9" y="55"/>
                </a:cxn>
                <a:cxn ang="0">
                  <a:pos x="28" y="27"/>
                </a:cxn>
                <a:cxn ang="0">
                  <a:pos x="101" y="24"/>
                </a:cxn>
                <a:cxn ang="0">
                  <a:pos x="243" y="28"/>
                </a:cxn>
                <a:cxn ang="0">
                  <a:pos x="378" y="26"/>
                </a:cxn>
                <a:cxn ang="0">
                  <a:pos x="537" y="28"/>
                </a:cxn>
                <a:cxn ang="0">
                  <a:pos x="645" y="24"/>
                </a:cxn>
                <a:cxn ang="0">
                  <a:pos x="735" y="24"/>
                </a:cxn>
                <a:cxn ang="0">
                  <a:pos x="870" y="31"/>
                </a:cxn>
                <a:cxn ang="0">
                  <a:pos x="968" y="33"/>
                </a:cxn>
                <a:cxn ang="0">
                  <a:pos x="1080" y="28"/>
                </a:cxn>
                <a:cxn ang="0">
                  <a:pos x="1212" y="38"/>
                </a:cxn>
                <a:cxn ang="0">
                  <a:pos x="1316" y="35"/>
                </a:cxn>
                <a:cxn ang="0">
                  <a:pos x="1414" y="30"/>
                </a:cxn>
                <a:cxn ang="0">
                  <a:pos x="1526" y="34"/>
                </a:cxn>
                <a:cxn ang="0">
                  <a:pos x="1621" y="30"/>
                </a:cxn>
                <a:cxn ang="0">
                  <a:pos x="1714" y="27"/>
                </a:cxn>
                <a:cxn ang="0">
                  <a:pos x="1781" y="30"/>
                </a:cxn>
                <a:cxn ang="0">
                  <a:pos x="1914" y="24"/>
                </a:cxn>
                <a:cxn ang="0">
                  <a:pos x="2046" y="31"/>
                </a:cxn>
                <a:cxn ang="0">
                  <a:pos x="2094" y="44"/>
                </a:cxn>
                <a:cxn ang="0">
                  <a:pos x="2115" y="64"/>
                </a:cxn>
                <a:cxn ang="0">
                  <a:pos x="2129" y="117"/>
                </a:cxn>
                <a:cxn ang="0">
                  <a:pos x="2129" y="39"/>
                </a:cxn>
                <a:cxn ang="0">
                  <a:pos x="2120" y="15"/>
                </a:cxn>
                <a:cxn ang="0">
                  <a:pos x="1974" y="5"/>
                </a:cxn>
                <a:cxn ang="0">
                  <a:pos x="1856" y="1"/>
                </a:cxn>
                <a:cxn ang="0">
                  <a:pos x="1774" y="3"/>
                </a:cxn>
                <a:cxn ang="0">
                  <a:pos x="1658" y="7"/>
                </a:cxn>
                <a:cxn ang="0">
                  <a:pos x="1453" y="5"/>
                </a:cxn>
                <a:cxn ang="0">
                  <a:pos x="1312" y="6"/>
                </a:cxn>
                <a:cxn ang="0">
                  <a:pos x="1212" y="5"/>
                </a:cxn>
                <a:cxn ang="0">
                  <a:pos x="1135" y="4"/>
                </a:cxn>
                <a:cxn ang="0">
                  <a:pos x="1000" y="5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7"/>
                </a:cxn>
                <a:cxn ang="0">
                  <a:pos x="0" y="53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5" name="Freeform 17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8" y="39"/>
                </a:cxn>
                <a:cxn ang="0">
                  <a:pos x="27" y="49"/>
                </a:cxn>
                <a:cxn ang="0">
                  <a:pos x="59" y="47"/>
                </a:cxn>
                <a:cxn ang="0">
                  <a:pos x="110" y="47"/>
                </a:cxn>
                <a:cxn ang="0">
                  <a:pos x="162" y="48"/>
                </a:cxn>
                <a:cxn ang="0">
                  <a:pos x="192" y="49"/>
                </a:cxn>
                <a:cxn ang="0">
                  <a:pos x="248" y="46"/>
                </a:cxn>
                <a:cxn ang="0">
                  <a:pos x="327" y="49"/>
                </a:cxn>
                <a:cxn ang="0">
                  <a:pos x="413" y="49"/>
                </a:cxn>
                <a:cxn ang="0">
                  <a:pos x="479" y="50"/>
                </a:cxn>
                <a:cxn ang="0">
                  <a:pos x="517" y="50"/>
                </a:cxn>
                <a:cxn ang="0">
                  <a:pos x="645" y="51"/>
                </a:cxn>
                <a:cxn ang="0">
                  <a:pos x="725" y="47"/>
                </a:cxn>
                <a:cxn ang="0">
                  <a:pos x="805" y="48"/>
                </a:cxn>
                <a:cxn ang="0">
                  <a:pos x="869" y="48"/>
                </a:cxn>
                <a:cxn ang="0">
                  <a:pos x="968" y="47"/>
                </a:cxn>
                <a:cxn ang="0">
                  <a:pos x="1044" y="44"/>
                </a:cxn>
                <a:cxn ang="0">
                  <a:pos x="1157" y="45"/>
                </a:cxn>
                <a:cxn ang="0">
                  <a:pos x="1295" y="47"/>
                </a:cxn>
                <a:cxn ang="0">
                  <a:pos x="1377" y="44"/>
                </a:cxn>
                <a:cxn ang="0">
                  <a:pos x="1412" y="48"/>
                </a:cxn>
                <a:cxn ang="0">
                  <a:pos x="1519" y="48"/>
                </a:cxn>
                <a:cxn ang="0">
                  <a:pos x="1606" y="48"/>
                </a:cxn>
                <a:cxn ang="0">
                  <a:pos x="1636" y="46"/>
                </a:cxn>
                <a:cxn ang="0">
                  <a:pos x="1686" y="49"/>
                </a:cxn>
                <a:cxn ang="0">
                  <a:pos x="1712" y="49"/>
                </a:cxn>
                <a:cxn ang="0">
                  <a:pos x="1782" y="49"/>
                </a:cxn>
                <a:cxn ang="0">
                  <a:pos x="1841" y="47"/>
                </a:cxn>
                <a:cxn ang="0">
                  <a:pos x="1937" y="45"/>
                </a:cxn>
                <a:cxn ang="0">
                  <a:pos x="2072" y="45"/>
                </a:cxn>
                <a:cxn ang="0">
                  <a:pos x="2104" y="40"/>
                </a:cxn>
                <a:cxn ang="0">
                  <a:pos x="2120" y="26"/>
                </a:cxn>
                <a:cxn ang="0">
                  <a:pos x="2127" y="39"/>
                </a:cxn>
                <a:cxn ang="0">
                  <a:pos x="2124" y="49"/>
                </a:cxn>
                <a:cxn ang="0">
                  <a:pos x="2107" y="58"/>
                </a:cxn>
                <a:cxn ang="0">
                  <a:pos x="1972" y="58"/>
                </a:cxn>
                <a:cxn ang="0">
                  <a:pos x="1854" y="60"/>
                </a:cxn>
                <a:cxn ang="0">
                  <a:pos x="1800" y="61"/>
                </a:cxn>
                <a:cxn ang="0">
                  <a:pos x="1739" y="61"/>
                </a:cxn>
                <a:cxn ang="0">
                  <a:pos x="1628" y="57"/>
                </a:cxn>
                <a:cxn ang="0">
                  <a:pos x="1493" y="56"/>
                </a:cxn>
                <a:cxn ang="0">
                  <a:pos x="1382" y="58"/>
                </a:cxn>
                <a:cxn ang="0">
                  <a:pos x="1310" y="58"/>
                </a:cxn>
                <a:cxn ang="0">
                  <a:pos x="1256" y="58"/>
                </a:cxn>
                <a:cxn ang="0">
                  <a:pos x="1212" y="59"/>
                </a:cxn>
                <a:cxn ang="0">
                  <a:pos x="1163" y="57"/>
                </a:cxn>
                <a:cxn ang="0">
                  <a:pos x="1106" y="60"/>
                </a:cxn>
                <a:cxn ang="0">
                  <a:pos x="1030" y="59"/>
                </a:cxn>
                <a:cxn ang="0">
                  <a:pos x="971" y="59"/>
                </a:cxn>
                <a:cxn ang="0">
                  <a:pos x="885" y="61"/>
                </a:cxn>
                <a:cxn ang="0">
                  <a:pos x="784" y="61"/>
                </a:cxn>
                <a:cxn ang="0">
                  <a:pos x="692" y="61"/>
                </a:cxn>
                <a:cxn ang="0">
                  <a:pos x="609" y="58"/>
                </a:cxn>
                <a:cxn ang="0">
                  <a:pos x="534" y="59"/>
                </a:cxn>
                <a:cxn ang="0">
                  <a:pos x="401" y="60"/>
                </a:cxn>
                <a:cxn ang="0">
                  <a:pos x="256" y="59"/>
                </a:cxn>
                <a:cxn ang="0">
                  <a:pos x="19" y="58"/>
                </a:cxn>
                <a:cxn ang="0">
                  <a:pos x="1" y="46"/>
                </a:cxn>
                <a:cxn ang="0">
                  <a:pos x="0" y="3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61" name="Group 18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99347" name="Freeform 19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3"/>
                </a:cxn>
                <a:cxn ang="0">
                  <a:pos x="2137" y="10"/>
                </a:cxn>
                <a:cxn ang="0">
                  <a:pos x="2152" y="28"/>
                </a:cxn>
                <a:cxn ang="0">
                  <a:pos x="2160" y="49"/>
                </a:cxn>
                <a:cxn ang="0">
                  <a:pos x="2163" y="73"/>
                </a:cxn>
                <a:cxn ang="0">
                  <a:pos x="2163" y="283"/>
                </a:cxn>
                <a:cxn ang="0">
                  <a:pos x="81" y="283"/>
                </a:cxn>
                <a:cxn ang="0">
                  <a:pos x="0" y="283"/>
                </a:cxn>
                <a:cxn ang="0">
                  <a:pos x="0" y="87"/>
                </a:cxn>
                <a:cxn ang="0">
                  <a:pos x="1" y="59"/>
                </a:cxn>
                <a:cxn ang="0">
                  <a:pos x="9" y="31"/>
                </a:cxn>
                <a:cxn ang="0">
                  <a:pos x="16" y="16"/>
                </a:cxn>
                <a:cxn ang="0">
                  <a:pos x="29" y="4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8" name="Freeform 20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/>
              <a:ahLst/>
              <a:cxnLst>
                <a:cxn ang="0">
                  <a:pos x="105" y="42"/>
                </a:cxn>
                <a:cxn ang="0">
                  <a:pos x="170" y="42"/>
                </a:cxn>
                <a:cxn ang="0">
                  <a:pos x="221" y="63"/>
                </a:cxn>
                <a:cxn ang="0">
                  <a:pos x="305" y="50"/>
                </a:cxn>
                <a:cxn ang="0">
                  <a:pos x="400" y="44"/>
                </a:cxn>
                <a:cxn ang="0">
                  <a:pos x="466" y="57"/>
                </a:cxn>
                <a:cxn ang="0">
                  <a:pos x="538" y="50"/>
                </a:cxn>
                <a:cxn ang="0">
                  <a:pos x="654" y="54"/>
                </a:cxn>
                <a:cxn ang="0">
                  <a:pos x="728" y="63"/>
                </a:cxn>
                <a:cxn ang="0">
                  <a:pos x="815" y="38"/>
                </a:cxn>
                <a:cxn ang="0">
                  <a:pos x="880" y="60"/>
                </a:cxn>
                <a:cxn ang="0">
                  <a:pos x="968" y="56"/>
                </a:cxn>
                <a:cxn ang="0">
                  <a:pos x="1013" y="60"/>
                </a:cxn>
                <a:cxn ang="0">
                  <a:pos x="1053" y="38"/>
                </a:cxn>
                <a:cxn ang="0">
                  <a:pos x="1105" y="22"/>
                </a:cxn>
                <a:cxn ang="0">
                  <a:pos x="1167" y="21"/>
                </a:cxn>
                <a:cxn ang="0">
                  <a:pos x="1218" y="14"/>
                </a:cxn>
                <a:cxn ang="0">
                  <a:pos x="1265" y="32"/>
                </a:cxn>
                <a:cxn ang="0">
                  <a:pos x="1316" y="44"/>
                </a:cxn>
                <a:cxn ang="0">
                  <a:pos x="1399" y="35"/>
                </a:cxn>
                <a:cxn ang="0">
                  <a:pos x="1436" y="59"/>
                </a:cxn>
                <a:cxn ang="0">
                  <a:pos x="1493" y="63"/>
                </a:cxn>
                <a:cxn ang="0">
                  <a:pos x="1589" y="63"/>
                </a:cxn>
                <a:cxn ang="0">
                  <a:pos x="1647" y="52"/>
                </a:cxn>
                <a:cxn ang="0">
                  <a:pos x="1691" y="57"/>
                </a:cxn>
                <a:cxn ang="0">
                  <a:pos x="1743" y="38"/>
                </a:cxn>
                <a:cxn ang="0">
                  <a:pos x="1817" y="35"/>
                </a:cxn>
                <a:cxn ang="0">
                  <a:pos x="1878" y="14"/>
                </a:cxn>
                <a:cxn ang="0">
                  <a:pos x="1926" y="10"/>
                </a:cxn>
                <a:cxn ang="0">
                  <a:pos x="1988" y="18"/>
                </a:cxn>
                <a:cxn ang="0">
                  <a:pos x="2042" y="1"/>
                </a:cxn>
                <a:cxn ang="0">
                  <a:pos x="2093" y="32"/>
                </a:cxn>
                <a:cxn ang="0">
                  <a:pos x="2150" y="16"/>
                </a:cxn>
                <a:cxn ang="0">
                  <a:pos x="2163" y="122"/>
                </a:cxn>
                <a:cxn ang="0">
                  <a:pos x="893" y="99"/>
                </a:cxn>
                <a:cxn ang="0">
                  <a:pos x="0" y="19"/>
                </a:cxn>
                <a:cxn ang="0">
                  <a:pos x="32" y="33"/>
                </a:cxn>
                <a:cxn ang="0">
                  <a:pos x="75" y="38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9" name="Freeform 21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/>
              <a:ahLst/>
              <a:cxnLst>
                <a:cxn ang="0">
                  <a:pos x="46" y="123"/>
                </a:cxn>
                <a:cxn ang="0">
                  <a:pos x="2096" y="124"/>
                </a:cxn>
                <a:cxn ang="0">
                  <a:pos x="2137" y="120"/>
                </a:cxn>
                <a:cxn ang="0">
                  <a:pos x="2160" y="104"/>
                </a:cxn>
                <a:cxn ang="0">
                  <a:pos x="2163" y="14"/>
                </a:cxn>
                <a:cxn ang="0">
                  <a:pos x="2134" y="4"/>
                </a:cxn>
                <a:cxn ang="0">
                  <a:pos x="2118" y="34"/>
                </a:cxn>
                <a:cxn ang="0">
                  <a:pos x="2097" y="31"/>
                </a:cxn>
                <a:cxn ang="0">
                  <a:pos x="2054" y="17"/>
                </a:cxn>
                <a:cxn ang="0">
                  <a:pos x="1998" y="21"/>
                </a:cxn>
                <a:cxn ang="0">
                  <a:pos x="1951" y="25"/>
                </a:cxn>
                <a:cxn ang="0">
                  <a:pos x="1910" y="17"/>
                </a:cxn>
                <a:cxn ang="0">
                  <a:pos x="1868" y="27"/>
                </a:cxn>
                <a:cxn ang="0">
                  <a:pos x="1841" y="33"/>
                </a:cxn>
                <a:cxn ang="0">
                  <a:pos x="1776" y="28"/>
                </a:cxn>
                <a:cxn ang="0">
                  <a:pos x="1716" y="24"/>
                </a:cxn>
                <a:cxn ang="0">
                  <a:pos x="1644" y="54"/>
                </a:cxn>
                <a:cxn ang="0">
                  <a:pos x="1589" y="38"/>
                </a:cxn>
                <a:cxn ang="0">
                  <a:pos x="1524" y="37"/>
                </a:cxn>
                <a:cxn ang="0">
                  <a:pos x="1417" y="36"/>
                </a:cxn>
                <a:cxn ang="0">
                  <a:pos x="1367" y="33"/>
                </a:cxn>
                <a:cxn ang="0">
                  <a:pos x="1327" y="24"/>
                </a:cxn>
                <a:cxn ang="0">
                  <a:pos x="1237" y="43"/>
                </a:cxn>
                <a:cxn ang="0">
                  <a:pos x="1159" y="33"/>
                </a:cxn>
                <a:cxn ang="0">
                  <a:pos x="1065" y="38"/>
                </a:cxn>
                <a:cxn ang="0">
                  <a:pos x="988" y="38"/>
                </a:cxn>
                <a:cxn ang="0">
                  <a:pos x="897" y="51"/>
                </a:cxn>
                <a:cxn ang="0">
                  <a:pos x="801" y="45"/>
                </a:cxn>
                <a:cxn ang="0">
                  <a:pos x="692" y="46"/>
                </a:cxn>
                <a:cxn ang="0">
                  <a:pos x="575" y="33"/>
                </a:cxn>
                <a:cxn ang="0">
                  <a:pos x="454" y="23"/>
                </a:cxn>
                <a:cxn ang="0">
                  <a:pos x="371" y="35"/>
                </a:cxn>
                <a:cxn ang="0">
                  <a:pos x="322" y="31"/>
                </a:cxn>
                <a:cxn ang="0">
                  <a:pos x="252" y="36"/>
                </a:cxn>
                <a:cxn ang="0">
                  <a:pos x="176" y="35"/>
                </a:cxn>
                <a:cxn ang="0">
                  <a:pos x="99" y="43"/>
                </a:cxn>
                <a:cxn ang="0">
                  <a:pos x="20" y="37"/>
                </a:cxn>
                <a:cxn ang="0">
                  <a:pos x="2" y="73"/>
                </a:cxn>
                <a:cxn ang="0">
                  <a:pos x="16" y="116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0" name="Freeform 22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5" y="129"/>
                </a:cxn>
                <a:cxn ang="0">
                  <a:pos x="9" y="58"/>
                </a:cxn>
                <a:cxn ang="0">
                  <a:pos x="28" y="29"/>
                </a:cxn>
                <a:cxn ang="0">
                  <a:pos x="101" y="25"/>
                </a:cxn>
                <a:cxn ang="0">
                  <a:pos x="243" y="29"/>
                </a:cxn>
                <a:cxn ang="0">
                  <a:pos x="378" y="28"/>
                </a:cxn>
                <a:cxn ang="0">
                  <a:pos x="537" y="29"/>
                </a:cxn>
                <a:cxn ang="0">
                  <a:pos x="645" y="25"/>
                </a:cxn>
                <a:cxn ang="0">
                  <a:pos x="735" y="25"/>
                </a:cxn>
                <a:cxn ang="0">
                  <a:pos x="870" y="33"/>
                </a:cxn>
                <a:cxn ang="0">
                  <a:pos x="968" y="35"/>
                </a:cxn>
                <a:cxn ang="0">
                  <a:pos x="1079" y="29"/>
                </a:cxn>
                <a:cxn ang="0">
                  <a:pos x="1212" y="40"/>
                </a:cxn>
                <a:cxn ang="0">
                  <a:pos x="1316" y="37"/>
                </a:cxn>
                <a:cxn ang="0">
                  <a:pos x="1414" y="32"/>
                </a:cxn>
                <a:cxn ang="0">
                  <a:pos x="1525" y="36"/>
                </a:cxn>
                <a:cxn ang="0">
                  <a:pos x="1621" y="32"/>
                </a:cxn>
                <a:cxn ang="0">
                  <a:pos x="1714" y="29"/>
                </a:cxn>
                <a:cxn ang="0">
                  <a:pos x="1781" y="32"/>
                </a:cxn>
                <a:cxn ang="0">
                  <a:pos x="1913" y="25"/>
                </a:cxn>
                <a:cxn ang="0">
                  <a:pos x="2046" y="33"/>
                </a:cxn>
                <a:cxn ang="0">
                  <a:pos x="2093" y="47"/>
                </a:cxn>
                <a:cxn ang="0">
                  <a:pos x="2115" y="68"/>
                </a:cxn>
                <a:cxn ang="0">
                  <a:pos x="2128" y="124"/>
                </a:cxn>
                <a:cxn ang="0">
                  <a:pos x="2128" y="41"/>
                </a:cxn>
                <a:cxn ang="0">
                  <a:pos x="2120" y="16"/>
                </a:cxn>
                <a:cxn ang="0">
                  <a:pos x="1974" y="6"/>
                </a:cxn>
                <a:cxn ang="0">
                  <a:pos x="1855" y="1"/>
                </a:cxn>
                <a:cxn ang="0">
                  <a:pos x="1774" y="3"/>
                </a:cxn>
                <a:cxn ang="0">
                  <a:pos x="1658" y="8"/>
                </a:cxn>
                <a:cxn ang="0">
                  <a:pos x="1453" y="6"/>
                </a:cxn>
                <a:cxn ang="0">
                  <a:pos x="1311" y="6"/>
                </a:cxn>
                <a:cxn ang="0">
                  <a:pos x="1212" y="6"/>
                </a:cxn>
                <a:cxn ang="0">
                  <a:pos x="1135" y="4"/>
                </a:cxn>
                <a:cxn ang="0">
                  <a:pos x="1000" y="6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8"/>
                </a:cxn>
                <a:cxn ang="0">
                  <a:pos x="0" y="56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51" name="Freeform 23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2"/>
                </a:cxn>
                <a:cxn ang="0">
                  <a:pos x="8" y="40"/>
                </a:cxn>
                <a:cxn ang="0">
                  <a:pos x="27" y="52"/>
                </a:cxn>
                <a:cxn ang="0">
                  <a:pos x="59" y="49"/>
                </a:cxn>
                <a:cxn ang="0">
                  <a:pos x="110" y="49"/>
                </a:cxn>
                <a:cxn ang="0">
                  <a:pos x="162" y="50"/>
                </a:cxn>
                <a:cxn ang="0">
                  <a:pos x="192" y="51"/>
                </a:cxn>
                <a:cxn ang="0">
                  <a:pos x="248" y="48"/>
                </a:cxn>
                <a:cxn ang="0">
                  <a:pos x="327" y="51"/>
                </a:cxn>
                <a:cxn ang="0">
                  <a:pos x="413" y="51"/>
                </a:cxn>
                <a:cxn ang="0">
                  <a:pos x="479" y="53"/>
                </a:cxn>
                <a:cxn ang="0">
                  <a:pos x="517" y="52"/>
                </a:cxn>
                <a:cxn ang="0">
                  <a:pos x="645" y="53"/>
                </a:cxn>
                <a:cxn ang="0">
                  <a:pos x="725" y="49"/>
                </a:cxn>
                <a:cxn ang="0">
                  <a:pos x="805" y="50"/>
                </a:cxn>
                <a:cxn ang="0">
                  <a:pos x="869" y="50"/>
                </a:cxn>
                <a:cxn ang="0">
                  <a:pos x="968" y="49"/>
                </a:cxn>
                <a:cxn ang="0">
                  <a:pos x="1044" y="46"/>
                </a:cxn>
                <a:cxn ang="0">
                  <a:pos x="1157" y="47"/>
                </a:cxn>
                <a:cxn ang="0">
                  <a:pos x="1295" y="49"/>
                </a:cxn>
                <a:cxn ang="0">
                  <a:pos x="1377" y="46"/>
                </a:cxn>
                <a:cxn ang="0">
                  <a:pos x="1412" y="51"/>
                </a:cxn>
                <a:cxn ang="0">
                  <a:pos x="1519" y="51"/>
                </a:cxn>
                <a:cxn ang="0">
                  <a:pos x="1606" y="51"/>
                </a:cxn>
                <a:cxn ang="0">
                  <a:pos x="1636" y="48"/>
                </a:cxn>
                <a:cxn ang="0">
                  <a:pos x="1686" y="51"/>
                </a:cxn>
                <a:cxn ang="0">
                  <a:pos x="1712" y="52"/>
                </a:cxn>
                <a:cxn ang="0">
                  <a:pos x="1782" y="51"/>
                </a:cxn>
                <a:cxn ang="0">
                  <a:pos x="1841" y="50"/>
                </a:cxn>
                <a:cxn ang="0">
                  <a:pos x="1937" y="48"/>
                </a:cxn>
                <a:cxn ang="0">
                  <a:pos x="2072" y="47"/>
                </a:cxn>
                <a:cxn ang="0">
                  <a:pos x="2104" y="42"/>
                </a:cxn>
                <a:cxn ang="0">
                  <a:pos x="2120" y="27"/>
                </a:cxn>
                <a:cxn ang="0">
                  <a:pos x="2127" y="40"/>
                </a:cxn>
                <a:cxn ang="0">
                  <a:pos x="2124" y="51"/>
                </a:cxn>
                <a:cxn ang="0">
                  <a:pos x="2107" y="61"/>
                </a:cxn>
                <a:cxn ang="0">
                  <a:pos x="1972" y="61"/>
                </a:cxn>
                <a:cxn ang="0">
                  <a:pos x="1854" y="63"/>
                </a:cxn>
                <a:cxn ang="0">
                  <a:pos x="1800" y="64"/>
                </a:cxn>
                <a:cxn ang="0">
                  <a:pos x="1739" y="64"/>
                </a:cxn>
                <a:cxn ang="0">
                  <a:pos x="1628" y="60"/>
                </a:cxn>
                <a:cxn ang="0">
                  <a:pos x="1493" y="59"/>
                </a:cxn>
                <a:cxn ang="0">
                  <a:pos x="1382" y="61"/>
                </a:cxn>
                <a:cxn ang="0">
                  <a:pos x="1310" y="61"/>
                </a:cxn>
                <a:cxn ang="0">
                  <a:pos x="1256" y="61"/>
                </a:cxn>
                <a:cxn ang="0">
                  <a:pos x="1212" y="62"/>
                </a:cxn>
                <a:cxn ang="0">
                  <a:pos x="1163" y="60"/>
                </a:cxn>
                <a:cxn ang="0">
                  <a:pos x="1106" y="63"/>
                </a:cxn>
                <a:cxn ang="0">
                  <a:pos x="1030" y="62"/>
                </a:cxn>
                <a:cxn ang="0">
                  <a:pos x="971" y="62"/>
                </a:cxn>
                <a:cxn ang="0">
                  <a:pos x="885" y="64"/>
                </a:cxn>
                <a:cxn ang="0">
                  <a:pos x="784" y="64"/>
                </a:cxn>
                <a:cxn ang="0">
                  <a:pos x="692" y="64"/>
                </a:cxn>
                <a:cxn ang="0">
                  <a:pos x="609" y="61"/>
                </a:cxn>
                <a:cxn ang="0">
                  <a:pos x="534" y="62"/>
                </a:cxn>
                <a:cxn ang="0">
                  <a:pos x="401" y="63"/>
                </a:cxn>
                <a:cxn ang="0">
                  <a:pos x="256" y="62"/>
                </a:cxn>
                <a:cxn ang="0">
                  <a:pos x="19" y="61"/>
                </a:cxn>
                <a:cxn ang="0">
                  <a:pos x="1" y="49"/>
                </a:cxn>
                <a:cxn ang="0">
                  <a:pos x="0" y="32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93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76C7443-E268-4821-B252-3A685FB30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0" y="889000"/>
            <a:ext cx="7940675" cy="695325"/>
          </a:xfrm>
          <a:noFill/>
        </p:spPr>
        <p:txBody>
          <a:bodyPr anchor="t"/>
          <a:lstStyle/>
          <a:p>
            <a:pPr eaLnBrk="1" hangingPunct="1"/>
            <a:r>
              <a:rPr lang="ru-RU" sz="3500" b="1" smtClean="0">
                <a:solidFill>
                  <a:srgbClr val="FF9900"/>
                </a:solidFill>
                <a:latin typeface="Arial" charset="0"/>
              </a:rPr>
              <a:t>ГОУ Центр Образования № 2006</a:t>
            </a:r>
            <a:r>
              <a:rPr lang="ru-RU" smtClean="0"/>
              <a:t> 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2116138"/>
            <a:ext cx="8807450" cy="13858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F66"/>
                </a:solidFill>
                <a:latin typeface="Arial" charset="0"/>
              </a:rPr>
              <a:t>«Деление круглых чисел».</a:t>
            </a:r>
          </a:p>
        </p:txBody>
      </p:sp>
      <p:pic>
        <p:nvPicPr>
          <p:cNvPr id="1029" name="Picture 7" descr="портре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4363" y="4227513"/>
            <a:ext cx="2892425" cy="1990725"/>
          </a:xfrm>
        </p:spPr>
      </p:pic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4211638" y="3789363"/>
            <a:ext cx="4032250" cy="2447925"/>
          </a:xfrm>
          <a:prstGeom prst="bevel">
            <a:avLst>
              <a:gd name="adj" fmla="val 12500"/>
            </a:avLst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Полищук Ольга Николаевна -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учитель начальных классов.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Высшая категория.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Лауреат Гранта Москвы.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Педагогический стаж – 15 лет.</a:t>
            </a: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>
            <p:ph sz="quarter" idx="3"/>
          </p:nvPr>
        </p:nvGraphicFramePr>
        <p:xfrm>
          <a:off x="323850" y="981075"/>
          <a:ext cx="885825" cy="838200"/>
        </p:xfrm>
        <a:graphic>
          <a:graphicData uri="http://schemas.openxmlformats.org/presentationml/2006/ole">
            <p:oleObj spid="_x0000_s1026" name="Точечный рисунок" r:id="rId4" imgW="885949" imgH="838095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AE516"/>
                </a:solidFill>
              </a:rPr>
              <a:t>2-й этап урока: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2116138"/>
            <a:ext cx="8896350" cy="11668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Актуализация и фиксирование индивидуального затруднения в пробном действии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933825"/>
            <a:ext cx="31146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9000"/>
            <a:ext cx="7496175" cy="11557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20E0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Собираем рюкзачок:</a:t>
            </a:r>
          </a:p>
        </p:txBody>
      </p:sp>
      <p:pic>
        <p:nvPicPr>
          <p:cNvPr id="1027" name="Picture 3" descr="show_image_in_imgt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762000" y="3048000"/>
            <a:ext cx="2057400" cy="26670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solidFill>
                  <a:srgbClr val="000000"/>
                </a:solidFill>
              </a:rPr>
              <a:t>36:9</a:t>
            </a:r>
          </a:p>
          <a:p>
            <a:pPr algn="ctr"/>
            <a:r>
              <a:rPr lang="ru-RU" sz="3200" b="1">
                <a:solidFill>
                  <a:srgbClr val="000000"/>
                </a:solidFill>
              </a:rPr>
              <a:t>48:8</a:t>
            </a:r>
          </a:p>
          <a:p>
            <a:pPr algn="ctr"/>
            <a:r>
              <a:rPr lang="ru-RU" sz="3200" b="1">
                <a:solidFill>
                  <a:srgbClr val="000000"/>
                </a:solidFill>
              </a:rPr>
              <a:t>27:3</a:t>
            </a:r>
          </a:p>
          <a:p>
            <a:pPr algn="ctr"/>
            <a:r>
              <a:rPr lang="ru-RU" sz="3200" b="1">
                <a:solidFill>
                  <a:srgbClr val="000000"/>
                </a:solidFill>
              </a:rPr>
              <a:t>81:9</a:t>
            </a:r>
          </a:p>
          <a:p>
            <a:endParaRPr lang="ru-RU" sz="3200" b="1">
              <a:solidFill>
                <a:srgbClr val="000000"/>
              </a:solidFill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276600" y="2286000"/>
            <a:ext cx="5410200" cy="914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solidFill>
                  <a:schemeClr val="bg2"/>
                </a:solidFill>
              </a:rPr>
              <a:t>2000, 43566, 36000,1200</a:t>
            </a:r>
            <a:endParaRPr lang="ru-RU" sz="3200">
              <a:solidFill>
                <a:schemeClr val="bg2"/>
              </a:solidFill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4038600" y="3429000"/>
            <a:ext cx="3657600" cy="2971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solidFill>
                  <a:schemeClr val="bg2"/>
                </a:solidFill>
              </a:rPr>
              <a:t>320:10              </a:t>
            </a:r>
          </a:p>
          <a:p>
            <a:pPr algn="ctr"/>
            <a:r>
              <a:rPr lang="ru-RU" sz="3200" b="1">
                <a:solidFill>
                  <a:schemeClr val="bg2"/>
                </a:solidFill>
              </a:rPr>
              <a:t>45000:100</a:t>
            </a:r>
          </a:p>
          <a:p>
            <a:pPr algn="ctr"/>
            <a:r>
              <a:rPr lang="ru-RU" sz="3200" b="1">
                <a:solidFill>
                  <a:schemeClr val="bg2"/>
                </a:solidFill>
              </a:rPr>
              <a:t>23000:1000</a:t>
            </a:r>
          </a:p>
          <a:p>
            <a:pPr algn="ctr"/>
            <a:r>
              <a:rPr lang="ru-RU" sz="3200" b="1">
                <a:solidFill>
                  <a:schemeClr val="bg2"/>
                </a:solidFill>
              </a:rPr>
              <a:t>320000:80000</a:t>
            </a:r>
            <a:endParaRPr lang="ru-RU" sz="3200" b="1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31" grpId="0" animBg="1" autoUpdateAnimBg="0"/>
      <p:bldP spid="1032" grpId="0" animBg="1" autoUpdateAnimBg="0"/>
      <p:bldP spid="103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AE516"/>
                </a:solidFill>
              </a:rPr>
              <a:t>3-й этап урока: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2116138"/>
            <a:ext cx="8896350" cy="8064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Постановка проблемы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860800"/>
            <a:ext cx="31146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AE516"/>
                </a:solidFill>
              </a:rPr>
              <a:t>4-й этап урока: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2116138"/>
            <a:ext cx="8896350" cy="13128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Построение проекта выхода из затруднения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(цель и тема, способ, план)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005263"/>
            <a:ext cx="3133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AE516"/>
                </a:solidFill>
              </a:rPr>
              <a:t>5-й этап урока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2116138"/>
            <a:ext cx="8896350" cy="8064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Реализация построенного проекта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933825"/>
            <a:ext cx="3133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1065213"/>
            <a:ext cx="6015037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20E0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Проверим себя:</a:t>
            </a:r>
          </a:p>
        </p:txBody>
      </p:sp>
      <p:graphicFrame>
        <p:nvGraphicFramePr>
          <p:cNvPr id="6201" name="Group 57"/>
          <p:cNvGraphicFramePr>
            <a:graphicFrameLocks noGrp="1"/>
          </p:cNvGraphicFramePr>
          <p:nvPr>
            <p:ph type="tbl" idx="1"/>
          </p:nvPr>
        </p:nvGraphicFramePr>
        <p:xfrm>
          <a:off x="76200" y="2365375"/>
          <a:ext cx="8839200" cy="4151313"/>
        </p:xfrm>
        <a:graphic>
          <a:graphicData uri="http://schemas.openxmlformats.org/drawingml/2006/table">
            <a:tbl>
              <a:tblPr/>
              <a:tblGrid>
                <a:gridCol w="4338638"/>
                <a:gridCol w="4500562"/>
              </a:tblGrid>
              <a:tr h="696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1.Записываю выражение: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320000:80000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2.Отбрасываю нули делителя: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320000:80000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3.Столько же нулей отбрасываю в делимом: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320000:80000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4.Выполняю деление: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32:8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5.Записываю результат: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32:8=4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31" name="Picture 26" descr="BS005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762000"/>
            <a:ext cx="22987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2" name="Line 38"/>
          <p:cNvSpPr>
            <a:spLocks noChangeShapeType="1"/>
          </p:cNvSpPr>
          <p:nvPr/>
        </p:nvSpPr>
        <p:spPr bwMode="auto">
          <a:xfrm flipV="1">
            <a:off x="7010400" y="3124200"/>
            <a:ext cx="83820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7433" name="Line 40"/>
          <p:cNvSpPr>
            <a:spLocks noChangeShapeType="1"/>
          </p:cNvSpPr>
          <p:nvPr/>
        </p:nvSpPr>
        <p:spPr bwMode="auto">
          <a:xfrm flipV="1">
            <a:off x="6019800" y="4191000"/>
            <a:ext cx="76200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7434" name="Line 41"/>
          <p:cNvSpPr>
            <a:spLocks noChangeShapeType="1"/>
          </p:cNvSpPr>
          <p:nvPr/>
        </p:nvSpPr>
        <p:spPr bwMode="auto">
          <a:xfrm flipV="1">
            <a:off x="6934200" y="4267200"/>
            <a:ext cx="7620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AE516"/>
                </a:solidFill>
              </a:rPr>
              <a:t>6-й этап урока: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2116138"/>
            <a:ext cx="8896350" cy="1241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Первичное закрепление с проговариванием  во внешней речи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005263"/>
            <a:ext cx="3114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6781800" cy="11557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20E0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Проверим себя:</a:t>
            </a:r>
          </a:p>
        </p:txBody>
      </p:sp>
      <p:pic>
        <p:nvPicPr>
          <p:cNvPr id="19459" name="Picture 32" descr="BS005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14400"/>
            <a:ext cx="2603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69" name="Group 101"/>
          <p:cNvGraphicFramePr>
            <a:graphicFrameLocks noGrp="1"/>
          </p:cNvGraphicFramePr>
          <p:nvPr>
            <p:ph type="tbl" idx="1"/>
          </p:nvPr>
        </p:nvGraphicFramePr>
        <p:xfrm>
          <a:off x="123825" y="2438400"/>
          <a:ext cx="8791575" cy="4283075"/>
        </p:xfrm>
        <a:graphic>
          <a:graphicData uri="http://schemas.openxmlformats.org/drawingml/2006/table">
            <a:tbl>
              <a:tblPr/>
              <a:tblGrid>
                <a:gridCol w="4448175"/>
                <a:gridCol w="4343400"/>
              </a:tblGrid>
              <a:tr h="480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1.Записываю выражение: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3000:500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2.Отбрасываю нули делителя: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3000:500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3.Столько же нулей отбрасываю в делимом: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3000:500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4.Выполняю деление: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30:5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1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5.Записываю результат: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30:5=6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0" name="Line 98"/>
          <p:cNvSpPr>
            <a:spLocks noChangeShapeType="1"/>
          </p:cNvSpPr>
          <p:nvPr/>
        </p:nvSpPr>
        <p:spPr bwMode="auto">
          <a:xfrm flipV="1">
            <a:off x="7010400" y="3581400"/>
            <a:ext cx="53340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9481" name="Line 99"/>
          <p:cNvSpPr>
            <a:spLocks noChangeShapeType="1"/>
          </p:cNvSpPr>
          <p:nvPr/>
        </p:nvSpPr>
        <p:spPr bwMode="auto">
          <a:xfrm flipV="1">
            <a:off x="6324600" y="4648200"/>
            <a:ext cx="45720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9482" name="Line 100"/>
          <p:cNvSpPr>
            <a:spLocks noChangeShapeType="1"/>
          </p:cNvSpPr>
          <p:nvPr/>
        </p:nvSpPr>
        <p:spPr bwMode="auto">
          <a:xfrm flipV="1">
            <a:off x="7010400" y="4648200"/>
            <a:ext cx="45720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6113462" cy="11557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20E0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Проверим себя:</a:t>
            </a:r>
          </a:p>
        </p:txBody>
      </p:sp>
      <p:graphicFrame>
        <p:nvGraphicFramePr>
          <p:cNvPr id="10305" name="Group 65"/>
          <p:cNvGraphicFramePr>
            <a:graphicFrameLocks noGrp="1"/>
          </p:cNvGraphicFramePr>
          <p:nvPr>
            <p:ph type="tbl" idx="1"/>
          </p:nvPr>
        </p:nvGraphicFramePr>
        <p:xfrm>
          <a:off x="123825" y="2057400"/>
          <a:ext cx="9172575" cy="4764088"/>
        </p:xfrm>
        <a:graphic>
          <a:graphicData uri="http://schemas.openxmlformats.org/drawingml/2006/table">
            <a:tbl>
              <a:tblPr/>
              <a:tblGrid>
                <a:gridCol w="5972175"/>
                <a:gridCol w="3200400"/>
              </a:tblGrid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1.Записываю выражение: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4500:50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2.Отбрасываю нули делителя: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4500:50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3.Столько же нулей отбрасываю в делимом: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4500:50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4.Выполняю деление: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450:5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5.Записываю результат: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450:5=90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3" name="Picture 26" descr="BS005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33400"/>
            <a:ext cx="2590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4" name="Line 66"/>
          <p:cNvSpPr>
            <a:spLocks noChangeShapeType="1"/>
          </p:cNvSpPr>
          <p:nvPr/>
        </p:nvSpPr>
        <p:spPr bwMode="auto">
          <a:xfrm flipV="1">
            <a:off x="8077200" y="2895600"/>
            <a:ext cx="228600" cy="381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0505" name="Line 67"/>
          <p:cNvSpPr>
            <a:spLocks noChangeShapeType="1"/>
          </p:cNvSpPr>
          <p:nvPr/>
        </p:nvSpPr>
        <p:spPr bwMode="auto">
          <a:xfrm flipV="1">
            <a:off x="7543800" y="4038600"/>
            <a:ext cx="304800" cy="381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0506" name="Line 69"/>
          <p:cNvSpPr>
            <a:spLocks noChangeShapeType="1"/>
          </p:cNvSpPr>
          <p:nvPr/>
        </p:nvSpPr>
        <p:spPr bwMode="auto">
          <a:xfrm flipV="1">
            <a:off x="8077200" y="4038600"/>
            <a:ext cx="22860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AE516"/>
                </a:solidFill>
              </a:rPr>
              <a:t>7-й этап урока: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2116138"/>
            <a:ext cx="8896350" cy="1241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Самостоятельная работа с самопроверкой по эталону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076700"/>
            <a:ext cx="3124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27088" y="1052513"/>
            <a:ext cx="7632700" cy="27559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ct val="3000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Из программы «Столичное образование-2010» 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Целевые индикаторы: </a:t>
            </a:r>
          </a:p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</a:rPr>
              <a:t>−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полный переход </a:t>
            </a:r>
            <a:r>
              <a:rPr lang="ru-RU" sz="2400" b="1" dirty="0">
                <a:latin typeface="Times New Roman" pitchFamily="18" charset="0"/>
              </a:rPr>
              <a:t>начальной школы всех ОУ Москвы на образовательные программы, обеспечивающие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реализацию стандартов нового поколения;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27088" y="4081463"/>
            <a:ext cx="7678737" cy="212883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 cap="sq">
            <a:solidFill>
              <a:srgbClr val="3399FF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110000"/>
              </a:lnSpc>
              <a:spcAft>
                <a:spcPct val="2500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Новые стандарты декларируют как основной приоритет системы образования формирование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умения учиться, УУД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и связанных с ними общих способностей, </a:t>
            </a:r>
            <a:r>
              <a:rPr lang="ru-RU" sz="2400" b="1" dirty="0">
                <a:latin typeface="Times New Roman" pitchFamily="18" charset="0"/>
              </a:rPr>
              <a:t>а не только освоение учащимися конкретных ЗУН в рамках отдельных дисциплин.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6570662" cy="11557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20E0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Проверим</a:t>
            </a:r>
            <a:r>
              <a:rPr lang="ru-RU" sz="7200" b="1" smtClean="0">
                <a:solidFill>
                  <a:srgbClr val="20E0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6600" b="1" smtClean="0">
                <a:solidFill>
                  <a:srgbClr val="20E0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себя:</a:t>
            </a:r>
          </a:p>
        </p:txBody>
      </p:sp>
      <p:pic>
        <p:nvPicPr>
          <p:cNvPr id="22531" name="Picture 4" descr="BS005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838200"/>
            <a:ext cx="2286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324" name="Group 60"/>
          <p:cNvGraphicFramePr>
            <a:graphicFrameLocks noGrp="1"/>
          </p:cNvGraphicFramePr>
          <p:nvPr>
            <p:ph type="tbl" idx="1"/>
          </p:nvPr>
        </p:nvGraphicFramePr>
        <p:xfrm>
          <a:off x="304800" y="2209800"/>
          <a:ext cx="8610600" cy="4343400"/>
        </p:xfrm>
        <a:graphic>
          <a:graphicData uri="http://schemas.openxmlformats.org/drawingml/2006/table">
            <a:tbl>
              <a:tblPr/>
              <a:tblGrid>
                <a:gridCol w="5265738"/>
                <a:gridCol w="3344862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1.Записываю выражение: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6300 : 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2.Отбрасываю  нули в делителе 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6300 : 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3.Столько же нулей отбрасываю в делимом: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6300 : 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4.Выполняю деление: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 : 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5.Записываю результат: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 : 7=90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2" name="Line 55"/>
          <p:cNvSpPr>
            <a:spLocks noChangeShapeType="1"/>
          </p:cNvSpPr>
          <p:nvPr/>
        </p:nvSpPr>
        <p:spPr bwMode="auto">
          <a:xfrm flipV="1">
            <a:off x="7667625" y="3933825"/>
            <a:ext cx="228600" cy="2286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2553" name="Line 58"/>
          <p:cNvSpPr>
            <a:spLocks noChangeShapeType="1"/>
          </p:cNvSpPr>
          <p:nvPr/>
        </p:nvSpPr>
        <p:spPr bwMode="auto">
          <a:xfrm flipV="1">
            <a:off x="7019925" y="3933825"/>
            <a:ext cx="30480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2554" name="Line 59"/>
          <p:cNvSpPr>
            <a:spLocks noChangeShapeType="1"/>
          </p:cNvSpPr>
          <p:nvPr/>
        </p:nvSpPr>
        <p:spPr bwMode="auto">
          <a:xfrm flipV="1">
            <a:off x="7772400" y="2895600"/>
            <a:ext cx="228600" cy="152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6648450" cy="11557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smtClean="0">
                <a:solidFill>
                  <a:srgbClr val="20E0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Проверим себя:</a:t>
            </a:r>
          </a:p>
        </p:txBody>
      </p:sp>
      <p:pic>
        <p:nvPicPr>
          <p:cNvPr id="23555" name="Picture 4" descr="BS0055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14400"/>
            <a:ext cx="22987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337" name="Group 49"/>
          <p:cNvGraphicFramePr>
            <a:graphicFrameLocks noGrp="1"/>
          </p:cNvGraphicFramePr>
          <p:nvPr>
            <p:ph type="tbl" idx="1"/>
          </p:nvPr>
        </p:nvGraphicFramePr>
        <p:xfrm>
          <a:off x="0" y="2362200"/>
          <a:ext cx="8915400" cy="4449763"/>
        </p:xfrm>
        <a:graphic>
          <a:graphicData uri="http://schemas.openxmlformats.org/drawingml/2006/table">
            <a:tbl>
              <a:tblPr/>
              <a:tblGrid>
                <a:gridCol w="4457700"/>
                <a:gridCol w="4457700"/>
              </a:tblGrid>
              <a:tr h="854075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1.Записываю выражение: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72 000 :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2.Отбрасываю нули делителя: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72 000 :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3.Столько же нулей отбрасываю в делимом: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72 000 :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4.Выполняю деление: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7200 :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5.Записываю результат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7200 : 8=900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6" name="Line 39"/>
          <p:cNvSpPr>
            <a:spLocks noChangeShapeType="1"/>
          </p:cNvSpPr>
          <p:nvPr/>
        </p:nvSpPr>
        <p:spPr bwMode="auto">
          <a:xfrm flipV="1">
            <a:off x="7315200" y="3238500"/>
            <a:ext cx="228600" cy="381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3577" name="Line 40"/>
          <p:cNvSpPr>
            <a:spLocks noChangeShapeType="1"/>
          </p:cNvSpPr>
          <p:nvPr/>
        </p:nvSpPr>
        <p:spPr bwMode="auto">
          <a:xfrm flipH="1">
            <a:off x="7315200" y="4267200"/>
            <a:ext cx="15240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3578" name="Line 41"/>
          <p:cNvSpPr>
            <a:spLocks noChangeShapeType="1"/>
          </p:cNvSpPr>
          <p:nvPr/>
        </p:nvSpPr>
        <p:spPr bwMode="auto">
          <a:xfrm flipH="1">
            <a:off x="6629400" y="4267200"/>
            <a:ext cx="228600" cy="381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AE516"/>
                </a:solidFill>
              </a:rPr>
              <a:t>8-й этап урока: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2116138"/>
            <a:ext cx="8896350" cy="952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Включение в систему знаний и повторение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885238" cy="11557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20E0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знаешь ли ты?</a:t>
            </a:r>
          </a:p>
        </p:txBody>
      </p:sp>
      <p:pic>
        <p:nvPicPr>
          <p:cNvPr id="14340" name="Picture 4" descr="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47800"/>
            <a:ext cx="5410200" cy="5130800"/>
          </a:xfrm>
          <a:prstGeom prst="rect">
            <a:avLst/>
          </a:prstGeom>
          <a:solidFill>
            <a:srgbClr val="EAE516"/>
          </a:solidFill>
          <a:ln w="9525">
            <a:noFill/>
            <a:miter lim="800000"/>
            <a:headEnd/>
            <a:tailEnd/>
          </a:ln>
        </p:spPr>
      </p:pic>
      <p:pic>
        <p:nvPicPr>
          <p:cNvPr id="14344" name="Picture 8" descr="normal_zilim0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229225"/>
            <a:ext cx="18288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AutoShape 9"/>
          <p:cNvSpPr>
            <a:spLocks noChangeArrowheads="1"/>
          </p:cNvSpPr>
          <p:nvPr/>
        </p:nvSpPr>
        <p:spPr bwMode="auto">
          <a:xfrm rot="16183933" flipV="1">
            <a:off x="4070350" y="4538663"/>
            <a:ext cx="2219325" cy="457200"/>
          </a:xfrm>
          <a:prstGeom prst="leftRightArrow">
            <a:avLst>
              <a:gd name="adj1" fmla="val 50000"/>
              <a:gd name="adj2" fmla="val 97083"/>
            </a:avLst>
          </a:prstGeom>
          <a:solidFill>
            <a:srgbClr val="EAE516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5410200" y="4800600"/>
            <a:ext cx="1466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  <a:cs typeface="Arial"/>
              </a:rPr>
              <a:t>4000 м</a:t>
            </a: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 rot="16183933" flipV="1">
            <a:off x="1799432" y="5623719"/>
            <a:ext cx="1008062" cy="215900"/>
          </a:xfrm>
          <a:prstGeom prst="leftRightArrow">
            <a:avLst>
              <a:gd name="adj1" fmla="val 50000"/>
              <a:gd name="adj2" fmla="val 93382"/>
            </a:avLst>
          </a:prstGeom>
          <a:solidFill>
            <a:srgbClr val="EAE516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971550" y="5373688"/>
            <a:ext cx="9350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  <a:cs typeface="Arial"/>
              </a:rPr>
              <a:t>? - </a:t>
            </a:r>
          </a:p>
          <a:p>
            <a:pPr algn="ctr"/>
            <a:r>
              <a:rPr lang="ru-RU" sz="36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  <a:cs typeface="Arial"/>
              </a:rPr>
              <a:t>в 20 раз</a:t>
            </a:r>
          </a:p>
          <a:p>
            <a:pPr algn="ctr"/>
            <a:r>
              <a:rPr lang="ru-RU" sz="36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  <a:cs typeface="Arial"/>
              </a:rPr>
              <a:t> ниже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304800" y="3429000"/>
            <a:ext cx="3124200" cy="1066800"/>
          </a:xfrm>
          <a:prstGeom prst="wedgeEllipseCallout">
            <a:avLst>
              <a:gd name="adj1" fmla="val 7875"/>
              <a:gd name="adj2" fmla="val 156546"/>
            </a:avLst>
          </a:prstGeom>
          <a:solidFill>
            <a:schemeClr val="accent1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Скалы Южного Урала на реке Зилим</a:t>
            </a: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990600" y="1500188"/>
            <a:ext cx="4343400" cy="1428750"/>
          </a:xfrm>
          <a:prstGeom prst="wedgeEllipseCallout">
            <a:avLst>
              <a:gd name="adj1" fmla="val 52741"/>
              <a:gd name="adj2" fmla="val 121278"/>
            </a:avLst>
          </a:prstGeom>
          <a:solidFill>
            <a:schemeClr val="accent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eaLnBrk="1" hangingPunct="1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Арагац – самый высокий вулкан Армении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5" grpId="0" animBg="1"/>
      <p:bldP spid="14346" grpId="0" animBg="1"/>
      <p:bldP spid="14349" grpId="0" animBg="1"/>
      <p:bldP spid="14350" grpId="0" animBg="1"/>
      <p:bldP spid="14354" grpId="0" animBg="1" autoUpdateAnimBg="0"/>
      <p:bldP spid="1435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8" y="457200"/>
            <a:ext cx="8885237" cy="11557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20E0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знаешь ли ты?</a:t>
            </a:r>
          </a:p>
        </p:txBody>
      </p:sp>
      <p:pic>
        <p:nvPicPr>
          <p:cNvPr id="15363" name="Picture 3" descr="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700213"/>
            <a:ext cx="5105400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4"/>
          <p:cNvSpPr>
            <a:spLocks noChangeArrowheads="1"/>
          </p:cNvSpPr>
          <p:nvPr/>
        </p:nvSpPr>
        <p:spPr bwMode="auto">
          <a:xfrm rot="16183933" flipV="1">
            <a:off x="2241550" y="4614863"/>
            <a:ext cx="2143125" cy="381000"/>
          </a:xfrm>
          <a:prstGeom prst="leftRightArrow">
            <a:avLst>
              <a:gd name="adj1" fmla="val 50000"/>
              <a:gd name="adj2" fmla="val 112500"/>
            </a:avLst>
          </a:prstGeom>
          <a:solidFill>
            <a:srgbClr val="EAE516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619250" y="5157788"/>
            <a:ext cx="1466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  <a:cs typeface="Arial"/>
              </a:rPr>
              <a:t>4000 м,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 rot="16183933" flipV="1">
            <a:off x="2894012" y="4746626"/>
            <a:ext cx="2727325" cy="381000"/>
          </a:xfrm>
          <a:prstGeom prst="leftRightArrow">
            <a:avLst>
              <a:gd name="adj1" fmla="val 50000"/>
              <a:gd name="adj2" fmla="val 143167"/>
            </a:avLst>
          </a:prstGeom>
          <a:solidFill>
            <a:srgbClr val="EAE516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4787900" y="4652963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1692275" y="5876925"/>
            <a:ext cx="2190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  <a:cs typeface="Arial"/>
              </a:rPr>
              <a:t>это на 10 м ниже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5486400" y="1905000"/>
            <a:ext cx="3657600" cy="1143000"/>
          </a:xfrm>
          <a:prstGeom prst="wedgeEllipseCallout">
            <a:avLst>
              <a:gd name="adj1" fmla="val -73958"/>
              <a:gd name="adj2" fmla="val 110833"/>
            </a:avLst>
          </a:prstGeom>
          <a:solidFill>
            <a:schemeClr val="accent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Северная вершина вулкана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0" y="1676400"/>
            <a:ext cx="3657600" cy="1066800"/>
          </a:xfrm>
          <a:prstGeom prst="wedgeEllipseCallout">
            <a:avLst>
              <a:gd name="adj1" fmla="val 32292"/>
              <a:gd name="adj2" fmla="val 160417"/>
            </a:avLst>
          </a:prstGeom>
          <a:solidFill>
            <a:schemeClr val="accent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Западная вершина вулкана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4" grpId="0" animBg="1"/>
      <p:bldP spid="15365" grpId="0" animBg="1"/>
      <p:bldP spid="15370" grpId="0" animBg="1"/>
      <p:bldP spid="15369" grpId="0" animBg="1"/>
      <p:bldP spid="15371" grpId="0" animBg="1"/>
      <p:bldP spid="15372" grpId="0" animBg="1" autoUpdateAnimBg="0"/>
      <p:bldP spid="1537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609600"/>
            <a:ext cx="8885237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20E0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знаешь ли ты?</a:t>
            </a:r>
          </a:p>
        </p:txBody>
      </p:sp>
      <p:pic>
        <p:nvPicPr>
          <p:cNvPr id="16387" name="Picture 3" descr="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916113"/>
            <a:ext cx="586740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50825" y="5300663"/>
            <a:ext cx="5105400" cy="1368425"/>
          </a:xfrm>
          <a:prstGeom prst="wedgeEllipseCallout">
            <a:avLst>
              <a:gd name="adj1" fmla="val 72296"/>
              <a:gd name="adj2" fmla="val -151162"/>
            </a:avLst>
          </a:prstGeom>
          <a:solidFill>
            <a:schemeClr val="accent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Высота Южной вершины вулкана на 201 м ниже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 rot="16183933" flipV="1">
            <a:off x="5767388" y="4354513"/>
            <a:ext cx="1943100" cy="381000"/>
          </a:xfrm>
          <a:prstGeom prst="leftRightArrow">
            <a:avLst>
              <a:gd name="adj1" fmla="val 50000"/>
              <a:gd name="adj2" fmla="val 102000"/>
            </a:avLst>
          </a:prstGeom>
          <a:solidFill>
            <a:srgbClr val="EAE516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79388" y="1773238"/>
            <a:ext cx="2590800" cy="3048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Высота </a:t>
            </a:r>
          </a:p>
          <a:p>
            <a:pPr algn="ctr" eaLnBrk="1" hangingPunct="1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Западной </a:t>
            </a:r>
          </a:p>
          <a:p>
            <a:pPr algn="ctr" eaLnBrk="1" hangingPunct="1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вершины –</a:t>
            </a:r>
          </a:p>
          <a:p>
            <a:pPr algn="ctr" eaLnBrk="1" hangingPunct="1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4000 м </a:t>
            </a:r>
          </a:p>
        </p:txBody>
      </p:sp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>
            <a:off x="7164388" y="4005263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8" grpId="0" animBg="1" autoUpdateAnimBg="0"/>
      <p:bldP spid="16390" grpId="0" animBg="1"/>
      <p:bldP spid="16393" grpId="0" animBg="1" autoUpdateAnimBg="0"/>
      <p:bldP spid="1639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889000"/>
            <a:ext cx="8885237" cy="636588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20E05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знаешь ли ты?</a:t>
            </a:r>
          </a:p>
        </p:txBody>
      </p:sp>
      <p:pic>
        <p:nvPicPr>
          <p:cNvPr id="17411" name="Picture 3" descr="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17750"/>
            <a:ext cx="5934075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038600" y="1905000"/>
            <a:ext cx="3581400" cy="1524000"/>
          </a:xfrm>
          <a:prstGeom prst="wedgeEllipseCallout">
            <a:avLst>
              <a:gd name="adj1" fmla="val -49074"/>
              <a:gd name="adj2" fmla="val 88255"/>
            </a:avLst>
          </a:prstGeom>
          <a:solidFill>
            <a:schemeClr val="accent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Южная вершина  вулкана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04800" y="1600200"/>
            <a:ext cx="3124200" cy="1524000"/>
          </a:xfrm>
          <a:prstGeom prst="wedgeEllipseCallout">
            <a:avLst>
              <a:gd name="adj1" fmla="val -6199"/>
              <a:gd name="adj2" fmla="val 131667"/>
            </a:avLst>
          </a:prstGeom>
          <a:solidFill>
            <a:schemeClr val="accent1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Восточная вершина вулкана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 rot="16183933" flipV="1">
            <a:off x="1342231" y="4498182"/>
            <a:ext cx="1655763" cy="381000"/>
          </a:xfrm>
          <a:prstGeom prst="leftRightArrow">
            <a:avLst>
              <a:gd name="adj1" fmla="val 50000"/>
              <a:gd name="adj2" fmla="val 86917"/>
            </a:avLst>
          </a:prstGeom>
          <a:solidFill>
            <a:srgbClr val="EAE516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16183933" flipV="1">
            <a:off x="3040062" y="4729163"/>
            <a:ext cx="1914525" cy="381000"/>
          </a:xfrm>
          <a:prstGeom prst="leftRightArrow">
            <a:avLst>
              <a:gd name="adj1" fmla="val 50000"/>
              <a:gd name="adj2" fmla="val 100500"/>
            </a:avLst>
          </a:prstGeom>
          <a:solidFill>
            <a:srgbClr val="EAE516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468313" y="5013325"/>
            <a:ext cx="14668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  <a:cs typeface="Arial"/>
              </a:rPr>
              <a:t>3879 м</a:t>
            </a: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4356100" y="5013325"/>
            <a:ext cx="1466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  <a:cs typeface="Arial"/>
              </a:rPr>
              <a:t>3916 м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6324600" y="4267200"/>
            <a:ext cx="2819400" cy="2133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Поставь вопрос </a:t>
            </a:r>
          </a:p>
          <a:p>
            <a:pPr algn="ctr" eaLnBrk="1" hangingPunct="1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к задаче.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2" grpId="0" animBg="1" autoUpdateAnimBg="0"/>
      <p:bldP spid="17413" grpId="0" animBg="1" autoUpdateAnimBg="0"/>
      <p:bldP spid="17414" grpId="0" animBg="1"/>
      <p:bldP spid="17415" grpId="0" animBg="1"/>
      <p:bldP spid="17416" grpId="0" animBg="1"/>
      <p:bldP spid="17417" grpId="0" animBg="1"/>
      <p:bldP spid="1741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AE516"/>
                </a:solidFill>
              </a:rPr>
              <a:t>9-й этап урока: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2116138"/>
            <a:ext cx="8896350" cy="8794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Рефлексия учебной деятельности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933825"/>
            <a:ext cx="3200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1125538"/>
            <a:ext cx="8896350" cy="3527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«Сведений науки не следует сообщать учащемуся, но его надо привести к тому, чтобы он сам их находил, самодеятельно ими овладевал».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А.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Дистервег</a:t>
            </a:r>
            <a:endParaRPr lang="ru-RU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1196975"/>
            <a:ext cx="8896350" cy="273685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«В любой деятельности велико значение положительного самоопределения тех, кто эту деятельность выполняет».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А.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Дистервег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, 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XIX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век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1052513"/>
            <a:ext cx="8896350" cy="519906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Предмет: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b="1" dirty="0" smtClean="0"/>
              <a:t>Математика.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Программа: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b="1" dirty="0" smtClean="0"/>
              <a:t>Л.Г. Петерсон.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Класс: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3-й</a:t>
            </a:r>
            <a:endParaRPr lang="ru-RU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Тема урока: </a:t>
            </a:r>
            <a:r>
              <a:rPr lang="ru-RU" b="1" dirty="0" smtClean="0">
                <a:latin typeface="Arial" charset="0"/>
              </a:rPr>
              <a:t>«Деление круглых чисел».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Тип урока: </a:t>
            </a:r>
            <a:r>
              <a:rPr lang="ru-RU" b="1" dirty="0" smtClean="0">
                <a:latin typeface="Arial" charset="0"/>
              </a:rPr>
              <a:t>ОНЗ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076700"/>
            <a:ext cx="31051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981075"/>
            <a:ext cx="8716963" cy="5472113"/>
          </a:xfrm>
          <a:solidFill>
            <a:srgbClr val="00008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Цели урока: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Arial" charset="0"/>
              </a:rPr>
              <a:t>формировать умение делить числа оканчивающиеся нулями;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Arial" charset="0"/>
              </a:rPr>
              <a:t>проводить проверку правильности вычислений;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Arial" charset="0"/>
              </a:rPr>
              <a:t>актуализировать приёмы деления многозначного числа на однозначное и деление на 10, 100 и 1000;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Arial" charset="0"/>
              </a:rPr>
              <a:t>тренировать навыки решения задач;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Arial" charset="0"/>
              </a:rPr>
              <a:t>продолжить работу по развитию: памяти, внимания, мышления, речи, воображения;</a:t>
            </a:r>
            <a:endParaRPr lang="ru-RU" sz="2800" b="1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Arial" charset="0"/>
              </a:rPr>
              <a:t>воспитывать активность, самостоятельность, организованность, умение слушать, умение работать в группе.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1268413"/>
            <a:ext cx="8896350" cy="5299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90000"/>
                  </a:schemeClr>
                </a:solidFill>
              </a:rPr>
              <a:t>Планируемый результат: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письменное выполнение действия деления с многозначными числами (деление круглых чисел) с использованием алгоритмов письменных арифметических действий.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>
                    <a:lumMod val="90000"/>
                  </a:schemeClr>
                </a:solidFill>
              </a:rPr>
              <a:t>Умения, характеризующие достижение этого результата: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понимание детьми смысла действия деления;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выполнение деления круглых чисел;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умение выполнить проверку (обратное действие).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2116138"/>
            <a:ext cx="8896350" cy="452755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Arial" charset="0"/>
              </a:rPr>
              <a:t>принцип </a:t>
            </a:r>
            <a:r>
              <a:rPr lang="ru-RU" b="1" dirty="0" smtClean="0">
                <a:solidFill>
                  <a:srgbClr val="EAE516"/>
                </a:solidFill>
                <a:latin typeface="Arial" charset="0"/>
              </a:rPr>
              <a:t>деятельности</a:t>
            </a:r>
          </a:p>
          <a:p>
            <a:pPr eaLnBrk="1" hangingPunct="1">
              <a:defRPr/>
            </a:pPr>
            <a:r>
              <a:rPr lang="ru-RU" b="1" dirty="0" smtClean="0">
                <a:latin typeface="Arial" charset="0"/>
              </a:rPr>
              <a:t>принцип </a:t>
            </a:r>
            <a:r>
              <a:rPr lang="ru-RU" b="1" dirty="0" smtClean="0">
                <a:solidFill>
                  <a:srgbClr val="EAE516"/>
                </a:solidFill>
                <a:latin typeface="Arial" charset="0"/>
              </a:rPr>
              <a:t>непрерывности</a:t>
            </a:r>
          </a:p>
          <a:p>
            <a:pPr eaLnBrk="1" hangingPunct="1">
              <a:defRPr/>
            </a:pPr>
            <a:r>
              <a:rPr lang="ru-RU" b="1" dirty="0" smtClean="0">
                <a:latin typeface="Arial" charset="0"/>
              </a:rPr>
              <a:t>принцип </a:t>
            </a:r>
            <a:r>
              <a:rPr lang="ru-RU" b="1" dirty="0" smtClean="0">
                <a:solidFill>
                  <a:srgbClr val="EAE516"/>
                </a:solidFill>
                <a:latin typeface="Arial" charset="0"/>
              </a:rPr>
              <a:t>целостности</a:t>
            </a:r>
          </a:p>
          <a:p>
            <a:pPr eaLnBrk="1" hangingPunct="1">
              <a:defRPr/>
            </a:pPr>
            <a:r>
              <a:rPr lang="ru-RU" b="1" dirty="0" smtClean="0">
                <a:latin typeface="Arial" charset="0"/>
              </a:rPr>
              <a:t>принцип </a:t>
            </a:r>
            <a:r>
              <a:rPr lang="ru-RU" b="1" dirty="0" smtClean="0">
                <a:solidFill>
                  <a:srgbClr val="EAE516"/>
                </a:solidFill>
                <a:latin typeface="Arial" charset="0"/>
              </a:rPr>
              <a:t>минимакса</a:t>
            </a:r>
          </a:p>
          <a:p>
            <a:pPr eaLnBrk="1" hangingPunct="1">
              <a:defRPr/>
            </a:pPr>
            <a:r>
              <a:rPr lang="ru-RU" b="1" dirty="0" smtClean="0">
                <a:latin typeface="Arial" charset="0"/>
              </a:rPr>
              <a:t>принцип </a:t>
            </a:r>
            <a:r>
              <a:rPr lang="ru-RU" b="1" dirty="0" smtClean="0">
                <a:solidFill>
                  <a:srgbClr val="EAE516"/>
                </a:solidFill>
                <a:latin typeface="Arial" charset="0"/>
              </a:rPr>
              <a:t>психологической комфортности</a:t>
            </a:r>
          </a:p>
          <a:p>
            <a:pPr eaLnBrk="1" hangingPunct="1">
              <a:defRPr/>
            </a:pPr>
            <a:r>
              <a:rPr lang="ru-RU" b="1" dirty="0" smtClean="0">
                <a:latin typeface="Arial" charset="0"/>
              </a:rPr>
              <a:t>принцип </a:t>
            </a:r>
            <a:r>
              <a:rPr lang="ru-RU" b="1" dirty="0" smtClean="0">
                <a:solidFill>
                  <a:srgbClr val="EAE516"/>
                </a:solidFill>
                <a:latin typeface="Arial" charset="0"/>
              </a:rPr>
              <a:t>вариативности</a:t>
            </a:r>
          </a:p>
          <a:p>
            <a:pPr eaLnBrk="1" hangingPunct="1">
              <a:defRPr/>
            </a:pPr>
            <a:r>
              <a:rPr lang="ru-RU" b="1" dirty="0" smtClean="0">
                <a:latin typeface="Arial" charset="0"/>
              </a:rPr>
              <a:t>принцип </a:t>
            </a:r>
            <a:r>
              <a:rPr lang="ru-RU" b="1" dirty="0" smtClean="0">
                <a:solidFill>
                  <a:srgbClr val="EAE516"/>
                </a:solidFill>
                <a:latin typeface="Arial" charset="0"/>
              </a:rPr>
              <a:t>творчества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</a:rPr>
              <a:t>Реализация</a:t>
            </a:r>
            <a:r>
              <a:rPr lang="ru-RU" sz="2800" b="1" dirty="0" smtClean="0">
                <a:latin typeface="Arial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90000"/>
                  </a:schemeClr>
                </a:solidFill>
                <a:latin typeface="Arial" charset="0"/>
              </a:rPr>
              <a:t>технологии деятельностного метода </a:t>
            </a: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</a:rPr>
              <a:t>обеспечивалась системой </a:t>
            </a:r>
            <a:r>
              <a:rPr lang="ru-RU" sz="2800" b="1" dirty="0" smtClean="0">
                <a:solidFill>
                  <a:schemeClr val="tx1">
                    <a:lumMod val="90000"/>
                  </a:schemeClr>
                </a:solidFill>
                <a:latin typeface="Arial" charset="0"/>
              </a:rPr>
              <a:t>дидактических принципов: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2060575"/>
            <a:ext cx="8896350" cy="11525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Мотивация (самоопределение) к учебной деятельности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EAE516"/>
                </a:solidFill>
              </a:rPr>
              <a:t>1-й этап урока: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563938" y="3644900"/>
            <a:ext cx="54006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Хочу</a:t>
            </a:r>
          </a:p>
          <a:p>
            <a:pPr marL="342900" indent="-342900" algn="ctr"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Могу</a:t>
            </a:r>
          </a:p>
          <a:p>
            <a:pPr marL="342900" indent="-342900" algn="ctr"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Надо</a:t>
            </a:r>
          </a:p>
          <a:p>
            <a:pPr marL="342900" indent="-342900" algn="ctr" eaLnBrk="1" hangingPunct="1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endParaRPr lang="ru-RU" sz="44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UKCA5GNAOMCANZ6KFYCAFOJH3ICAF4J1MYCAMCRL09CAVIGVC3CA7K58SRCAWS8ZVZCA9D8C0TCAN1RELLCA897PP0CAAHT7W7CAG3AKM4CAFX5UPFCA16GS3CCAJFW54WCA7RJOE1CASY9E2ICA5PMJ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05038"/>
            <a:ext cx="2767012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5508625" y="1484313"/>
            <a:ext cx="30480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EAE516"/>
                </a:solidFill>
                <a:latin typeface="Arial"/>
                <a:cs typeface="Arial"/>
              </a:rPr>
              <a:t>Удачи!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</p:bldLst>
  </p:timing>
</p:sld>
</file>

<file path=ppt/theme/theme1.xml><?xml version="1.0" encoding="utf-8"?>
<a:theme xmlns:a="http://schemas.openxmlformats.org/drawingml/2006/main" name="Горы">
  <a:themeElements>
    <a:clrScheme name="Горы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Горы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Горы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ры 2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ры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ры 4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ры 5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1039</TotalTime>
  <Words>664</Words>
  <Application>Microsoft Office PowerPoint</Application>
  <PresentationFormat>Экран (4:3)</PresentationFormat>
  <Paragraphs>159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Times New Roman</vt:lpstr>
      <vt:lpstr>Wingdings</vt:lpstr>
      <vt:lpstr>Calibri</vt:lpstr>
      <vt:lpstr>Горы</vt:lpstr>
      <vt:lpstr>Точечный рисунок</vt:lpstr>
      <vt:lpstr>ГОУ Центр Образования № 2006 </vt:lpstr>
      <vt:lpstr>Слайд 2</vt:lpstr>
      <vt:lpstr>Слайд 3</vt:lpstr>
      <vt:lpstr>Слайд 4</vt:lpstr>
      <vt:lpstr>Слайд 5</vt:lpstr>
      <vt:lpstr>Слайд 6</vt:lpstr>
      <vt:lpstr>Реализация технологии деятельностного метода обеспечивалась системой дидактических принципов:</vt:lpstr>
      <vt:lpstr>1-й этап урока:</vt:lpstr>
      <vt:lpstr>Слайд 9</vt:lpstr>
      <vt:lpstr>2-й этап урока:</vt:lpstr>
      <vt:lpstr>Собираем рюкзачок:</vt:lpstr>
      <vt:lpstr>3-й этап урока:</vt:lpstr>
      <vt:lpstr>4-й этап урока:</vt:lpstr>
      <vt:lpstr>5-й этап урока</vt:lpstr>
      <vt:lpstr>Проверим себя:</vt:lpstr>
      <vt:lpstr>6-й этап урока:</vt:lpstr>
      <vt:lpstr>Проверим себя:</vt:lpstr>
      <vt:lpstr>Проверим себя:</vt:lpstr>
      <vt:lpstr>7-й этап урока:</vt:lpstr>
      <vt:lpstr>Проверим себя:</vt:lpstr>
      <vt:lpstr>Проверим себя:</vt:lpstr>
      <vt:lpstr>8-й этап урока:</vt:lpstr>
      <vt:lpstr>А знаешь ли ты?</vt:lpstr>
      <vt:lpstr>А знаешь ли ты?</vt:lpstr>
      <vt:lpstr>А знаешь ли ты?</vt:lpstr>
      <vt:lpstr>А знаешь ли ты?</vt:lpstr>
      <vt:lpstr>9-й этап урока: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Майя</dc:creator>
  <cp:lastModifiedBy>Kotkova_LL</cp:lastModifiedBy>
  <cp:revision>31</cp:revision>
  <dcterms:created xsi:type="dcterms:W3CDTF">2007-11-10T20:04:38Z</dcterms:created>
  <dcterms:modified xsi:type="dcterms:W3CDTF">2012-04-16T14:34:45Z</dcterms:modified>
</cp:coreProperties>
</file>