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Воспитатели </a:t>
            </a:r>
            <a:r>
              <a:rPr lang="ru-RU" dirty="0" err="1" smtClean="0"/>
              <a:t>Авсеевич</a:t>
            </a:r>
            <a:r>
              <a:rPr lang="ru-RU" dirty="0" smtClean="0"/>
              <a:t> И.М.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Азизова С.А. МАДОУ ЦРР-д/с №9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182880" indent="0">
              <a:buNone/>
            </a:pPr>
            <a:r>
              <a:rPr lang="ru-RU" dirty="0" smtClean="0"/>
              <a:t>Интересная жизнь группы «Аистята»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7329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5373216"/>
            <a:ext cx="7099191" cy="936104"/>
          </a:xfrm>
        </p:spPr>
        <p:txBody>
          <a:bodyPr/>
          <a:lstStyle/>
          <a:p>
            <a:r>
              <a:rPr lang="ru-RU" dirty="0" smtClean="0"/>
              <a:t>Живем, жуем, растем</a:t>
            </a:r>
            <a:endParaRPr lang="ru-RU" dirty="0"/>
          </a:p>
        </p:txBody>
      </p:sp>
      <p:pic>
        <p:nvPicPr>
          <p:cNvPr id="1026" name="Picture 2" descr="F:\садик\IMG_6782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1364"/>
            <a:ext cx="3384376" cy="2302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садик\IMG_6776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08920"/>
            <a:ext cx="3706490" cy="2477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F:\садик\IMG_677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32656"/>
            <a:ext cx="356247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F:\садик\IMG_679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300389"/>
            <a:ext cx="2520280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513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4372168"/>
            <a:ext cx="5112568" cy="1793136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Творческая мастерская</a:t>
            </a:r>
            <a:endParaRPr lang="ru-RU" dirty="0"/>
          </a:p>
        </p:txBody>
      </p:sp>
      <p:pic>
        <p:nvPicPr>
          <p:cNvPr id="2051" name="Picture 3" descr="F:\садик\IMG_6787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082828"/>
            <a:ext cx="3346450" cy="3108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:\садик\IMG_6790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76672"/>
            <a:ext cx="2316997" cy="347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F:\садик\IMG_679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36912"/>
            <a:ext cx="1829041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F:\садик\IMG_678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8575"/>
            <a:ext cx="18288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87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 ракете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7302" y="188640"/>
            <a:ext cx="3346704" cy="576064"/>
          </a:xfrm>
        </p:spPr>
        <p:txBody>
          <a:bodyPr/>
          <a:lstStyle/>
          <a:p>
            <a:r>
              <a:rPr lang="ru-RU" dirty="0" smtClean="0"/>
              <a:t>На корабле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372168"/>
            <a:ext cx="4392488" cy="1937152"/>
          </a:xfrm>
        </p:spPr>
        <p:txBody>
          <a:bodyPr/>
          <a:lstStyle/>
          <a:p>
            <a:r>
              <a:rPr lang="ru-RU" dirty="0" smtClean="0"/>
              <a:t>Мы поедем и помчимся</a:t>
            </a:r>
            <a:endParaRPr lang="ru-RU" dirty="0"/>
          </a:p>
        </p:txBody>
      </p:sp>
      <p:pic>
        <p:nvPicPr>
          <p:cNvPr id="3076" name="Picture 4" descr="F:\садик\IMG_679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700" y="1655762"/>
            <a:ext cx="3348038" cy="27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F:\садик\IMG_680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692696"/>
            <a:ext cx="3816424" cy="2638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F:\садик\IMG_680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924944"/>
            <a:ext cx="2765141" cy="393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713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5298991" cy="1143000"/>
          </a:xfrm>
        </p:spPr>
        <p:txBody>
          <a:bodyPr/>
          <a:lstStyle/>
          <a:p>
            <a:r>
              <a:rPr lang="ru-RU" dirty="0" err="1" smtClean="0"/>
              <a:t>Самоделкины</a:t>
            </a:r>
            <a:endParaRPr lang="ru-RU" dirty="0"/>
          </a:p>
        </p:txBody>
      </p:sp>
      <p:pic>
        <p:nvPicPr>
          <p:cNvPr id="4099" name="Picture 3" descr="F:\садик\IMG_681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2376264" cy="3679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F:\садик\IMG_6818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88640"/>
            <a:ext cx="2088232" cy="3783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F:\садик\IMG_683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9718" y="476672"/>
            <a:ext cx="3686497" cy="3411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8660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2420888" cy="639762"/>
          </a:xfrm>
        </p:spPr>
        <p:txBody>
          <a:bodyPr/>
          <a:lstStyle/>
          <a:p>
            <a:r>
              <a:rPr lang="ru-RU" dirty="0" smtClean="0"/>
              <a:t>доктор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5724128" y="731520"/>
            <a:ext cx="2269878" cy="639762"/>
          </a:xfrm>
        </p:spPr>
        <p:txBody>
          <a:bodyPr/>
          <a:lstStyle/>
          <a:p>
            <a:r>
              <a:rPr lang="ru-RU" dirty="0" smtClean="0"/>
              <a:t>парикмахер</a:t>
            </a:r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Дружно мы играем</a:t>
            </a:r>
            <a:endParaRPr lang="ru-RU" dirty="0"/>
          </a:p>
        </p:txBody>
      </p:sp>
      <p:pic>
        <p:nvPicPr>
          <p:cNvPr id="5123" name="Picture 3" descr="F:\садик\IMG_685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12776"/>
            <a:ext cx="3348038" cy="223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F:\садик\IMG_6863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340768"/>
            <a:ext cx="3346450" cy="2230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F:\садик\IMG_687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620688"/>
            <a:ext cx="2592288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674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683569" y="4372168"/>
            <a:ext cx="7622232" cy="1143000"/>
          </a:xfrm>
        </p:spPr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939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19</TotalTime>
  <Words>42</Words>
  <Application>Microsoft Office PowerPoint</Application>
  <PresentationFormat>Экран (4:3)</PresentationFormat>
  <Paragraphs>13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Воздушный поток</vt:lpstr>
      <vt:lpstr>Интересная жизнь группы «Аистята»</vt:lpstr>
      <vt:lpstr>Живем, жуем, растем</vt:lpstr>
      <vt:lpstr>Творческая мастерская</vt:lpstr>
      <vt:lpstr>Мы поедем и помчимся</vt:lpstr>
      <vt:lpstr>Самоделкины</vt:lpstr>
      <vt:lpstr>Дружно мы играем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Интересная жизнь группы «Аистята»</dc:title>
  <dc:creator>Иришка</dc:creator>
  <cp:lastModifiedBy>Иришка</cp:lastModifiedBy>
  <cp:revision>4</cp:revision>
  <dcterms:created xsi:type="dcterms:W3CDTF">2014-03-31T19:28:42Z</dcterms:created>
  <dcterms:modified xsi:type="dcterms:W3CDTF">2014-03-31T20:03:35Z</dcterms:modified>
</cp:coreProperties>
</file>